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5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16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22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23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8" r:id="rId4"/>
    <p:sldMasterId id="2147483648" r:id="rId5"/>
  </p:sldMasterIdLst>
  <p:notesMasterIdLst>
    <p:notesMasterId r:id="rId53"/>
  </p:notesMasterIdLst>
  <p:handoutMasterIdLst>
    <p:handoutMasterId r:id="rId54"/>
  </p:handoutMasterIdLst>
  <p:sldIdLst>
    <p:sldId id="265" r:id="rId6"/>
    <p:sldId id="674" r:id="rId7"/>
    <p:sldId id="673" r:id="rId8"/>
    <p:sldId id="677" r:id="rId9"/>
    <p:sldId id="700" r:id="rId10"/>
    <p:sldId id="694" r:id="rId11"/>
    <p:sldId id="704" r:id="rId12"/>
    <p:sldId id="679" r:id="rId13"/>
    <p:sldId id="678" r:id="rId14"/>
    <p:sldId id="702" r:id="rId15"/>
    <p:sldId id="593" r:id="rId16"/>
    <p:sldId id="685" r:id="rId17"/>
    <p:sldId id="602" r:id="rId18"/>
    <p:sldId id="600" r:id="rId19"/>
    <p:sldId id="603" r:id="rId20"/>
    <p:sldId id="690" r:id="rId21"/>
    <p:sldId id="689" r:id="rId22"/>
    <p:sldId id="706" r:id="rId23"/>
    <p:sldId id="707" r:id="rId24"/>
    <p:sldId id="708" r:id="rId25"/>
    <p:sldId id="691" r:id="rId26"/>
    <p:sldId id="610" r:id="rId27"/>
    <p:sldId id="611" r:id="rId28"/>
    <p:sldId id="682" r:id="rId29"/>
    <p:sldId id="620" r:id="rId30"/>
    <p:sldId id="621" r:id="rId31"/>
    <p:sldId id="622" r:id="rId32"/>
    <p:sldId id="698" r:id="rId33"/>
    <p:sldId id="697" r:id="rId34"/>
    <p:sldId id="696" r:id="rId35"/>
    <p:sldId id="629" r:id="rId36"/>
    <p:sldId id="714" r:id="rId37"/>
    <p:sldId id="680" r:id="rId38"/>
    <p:sldId id="683" r:id="rId39"/>
    <p:sldId id="681" r:id="rId40"/>
    <p:sldId id="712" r:id="rId41"/>
    <p:sldId id="711" r:id="rId42"/>
    <p:sldId id="710" r:id="rId43"/>
    <p:sldId id="709" r:id="rId44"/>
    <p:sldId id="686" r:id="rId45"/>
    <p:sldId id="692" r:id="rId46"/>
    <p:sldId id="631" r:id="rId47"/>
    <p:sldId id="695" r:id="rId48"/>
    <p:sldId id="592" r:id="rId49"/>
    <p:sldId id="628" r:id="rId50"/>
    <p:sldId id="699" r:id="rId51"/>
    <p:sldId id="627" r:id="rId52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8826C3-4EC0-155B-B6BB-60B73CAB946F}" v="28" dt="2020-02-12T10:56:33.867"/>
    <p1510:client id="{353AD57F-5E94-5C3E-9E3F-B67BBC18ACC0}" v="140" dt="2020-02-12T13:27:48.152"/>
    <p1510:client id="{433DA85B-535D-A9EA-406E-E612F74C5AFB}" v="995" dt="2022-02-15T12:16:56.938"/>
    <p1510:client id="{4C45D99A-0A98-2783-A844-FEDDC878A427}" v="202" dt="2020-02-12T16:40:02.815"/>
    <p1510:client id="{588608D3-E555-ABFE-D15C-30465A2BB5AB}" v="166" dt="2020-02-12T12:37:45.258"/>
    <p1510:client id="{6BCBB18E-A738-6FAA-C63A-3F2B099C0D02}" v="12" dt="2020-02-12T10:43:27.401"/>
    <p1510:client id="{6FFE5DC5-5DD8-845F-97D1-7FCAD7655477}" v="117" dt="2020-02-12T15:12:59.401"/>
    <p1510:client id="{725889A9-FD4E-6A3A-61D5-738639BC21DB}" v="21" dt="2020-02-12T15:33:48.827"/>
    <p1510:client id="{7973BFED-B0E2-8017-E868-E18FAC7E59C4}" v="211" dt="2020-02-12T12:26:36.842"/>
    <p1510:client id="{900165E6-6B63-0925-3BAC-876EA1988D41}" v="853" dt="2021-02-11T13:51:08.876"/>
    <p1510:client id="{907E1119-46E2-8F54-61D2-EB64E91E2BB4}" v="58" dt="2023-01-18T10:10:53.207"/>
    <p1510:client id="{98684869-8F35-4DC7-A32E-664E95FDAD96}" v="11" dt="2021-02-10T13:53:46.654"/>
    <p1510:client id="{9AFD4181-4969-C65E-7B9E-AA02C6308514}" v="178" dt="2020-02-12T11:12:24.644"/>
    <p1510:client id="{AD3405B9-D565-3CCC-E102-39A3F03D51BF}" v="44" dt="2021-02-23T13:52:07.084"/>
    <p1510:client id="{AE3F5CC1-044D-76A9-DAAE-36C9534951E6}" v="34" dt="2022-02-14T15:47:57.933"/>
    <p1510:client id="{B7C673A1-0781-6E3A-5DC2-F10AE3F0CD97}" v="120" dt="2022-02-15T10:15:06.416"/>
    <p1510:client id="{DC65F528-12AF-4FCC-A7AD-19F638262A5E}" v="266" dt="2020-02-10T15:15:59.750"/>
    <p1510:client id="{DF6F7EDE-0BC8-7A48-3A62-AC4EDDC1B6DF}" v="51" dt="2023-01-24T16:23:01.275"/>
    <p1510:client id="{E3A974A3-F790-953A-0F4C-F7845F86A092}" v="945" dt="2021-02-11T13:13:10.4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8"/>
        <p:guide pos="21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hyperlink" Target="http://www.qualifax.ie" TargetMode="External"/></Relationships>
</file>

<file path=ppt/diagrams/_rels/data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6.svg"/><Relationship Id="rId1" Type="http://schemas.openxmlformats.org/officeDocument/2006/relationships/image" Target="../media/image11.png"/><Relationship Id="rId6" Type="http://schemas.openxmlformats.org/officeDocument/2006/relationships/image" Target="../media/image20.svg"/><Relationship Id="rId5" Type="http://schemas.openxmlformats.org/officeDocument/2006/relationships/image" Target="../media/image13.png"/><Relationship Id="rId4" Type="http://schemas.openxmlformats.org/officeDocument/2006/relationships/image" Target="../media/image18.svg"/></Relationships>
</file>

<file path=ppt/diagrams/_rels/data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alifax.ie/" TargetMode="External"/><Relationship Id="rId7" Type="http://schemas.openxmlformats.org/officeDocument/2006/relationships/hyperlink" Target="http://www.mic.ul.ie/" TargetMode="External"/><Relationship Id="rId2" Type="http://schemas.openxmlformats.org/officeDocument/2006/relationships/hyperlink" Target="http://www.examinations.ie/" TargetMode="External"/><Relationship Id="rId1" Type="http://schemas.openxmlformats.org/officeDocument/2006/relationships/hyperlink" Target="http://www.curriculumonline.ie/" TargetMode="External"/><Relationship Id="rId6" Type="http://schemas.openxmlformats.org/officeDocument/2006/relationships/hyperlink" Target="http://www.lit.ie/" TargetMode="External"/><Relationship Id="rId5" Type="http://schemas.openxmlformats.org/officeDocument/2006/relationships/hyperlink" Target="http://www.ul.ie/" TargetMode="External"/><Relationship Id="rId4" Type="http://schemas.openxmlformats.org/officeDocument/2006/relationships/hyperlink" Target="http://www.careersportal.ie/" TargetMode="External"/></Relationships>
</file>

<file path=ppt/diagrams/_rels/data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svg"/><Relationship Id="rId1" Type="http://schemas.openxmlformats.org/officeDocument/2006/relationships/image" Target="../media/image24.png"/><Relationship Id="rId4" Type="http://schemas.openxmlformats.org/officeDocument/2006/relationships/image" Target="../media/image35.sv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://www.killaloecc.ie/" TargetMode="External"/></Relationships>
</file>

<file path=ppt/diagrams/_rels/data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3.svg"/><Relationship Id="rId1" Type="http://schemas.openxmlformats.org/officeDocument/2006/relationships/image" Target="../media/image32.png"/><Relationship Id="rId6" Type="http://schemas.openxmlformats.org/officeDocument/2006/relationships/image" Target="../media/image47.svg"/><Relationship Id="rId5" Type="http://schemas.openxmlformats.org/officeDocument/2006/relationships/image" Target="../media/image34.png"/><Relationship Id="rId4" Type="http://schemas.openxmlformats.org/officeDocument/2006/relationships/image" Target="../media/image45.svg"/></Relationships>
</file>

<file path=ppt/diagrams/_rels/data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image" Target="../media/image51.svg"/><Relationship Id="rId1" Type="http://schemas.openxmlformats.org/officeDocument/2006/relationships/image" Target="../media/image37.png"/><Relationship Id="rId6" Type="http://schemas.openxmlformats.org/officeDocument/2006/relationships/image" Target="../media/image55.svg"/><Relationship Id="rId5" Type="http://schemas.openxmlformats.org/officeDocument/2006/relationships/image" Target="../media/image39.png"/><Relationship Id="rId4" Type="http://schemas.openxmlformats.org/officeDocument/2006/relationships/image" Target="../media/image53.svg"/></Relationships>
</file>

<file path=ppt/diagrams/_rels/data26.xml.rels><?xml version="1.0" encoding="UTF-8" standalone="yes"?>
<Relationships xmlns="http://schemas.openxmlformats.org/package/2006/relationships"><Relationship Id="rId3" Type="http://schemas.openxmlformats.org/officeDocument/2006/relationships/hyperlink" Target="mailto:stanneskillaloe@lcetb.ie" TargetMode="External"/><Relationship Id="rId2" Type="http://schemas.openxmlformats.org/officeDocument/2006/relationships/hyperlink" Target="mailto:Karen.starr@lcetb.ie" TargetMode="External"/><Relationship Id="rId1" Type="http://schemas.openxmlformats.org/officeDocument/2006/relationships/hyperlink" Target="mailto:Claire.mccormack@kcetb.ie" TargetMode="External"/><Relationship Id="rId4" Type="http://schemas.openxmlformats.org/officeDocument/2006/relationships/hyperlink" Target="mailto:Fiona.daly@lcetb.ie" TargetMode="Externa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hyperlink" Target="http://www.qualifax.ie" TargetMode="External"/></Relationships>
</file>

<file path=ppt/diagrams/_rels/drawing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6.svg"/><Relationship Id="rId1" Type="http://schemas.openxmlformats.org/officeDocument/2006/relationships/image" Target="../media/image11.png"/><Relationship Id="rId6" Type="http://schemas.openxmlformats.org/officeDocument/2006/relationships/image" Target="../media/image20.svg"/><Relationship Id="rId5" Type="http://schemas.openxmlformats.org/officeDocument/2006/relationships/image" Target="../media/image13.png"/><Relationship Id="rId4" Type="http://schemas.openxmlformats.org/officeDocument/2006/relationships/image" Target="../media/image18.svg"/></Relationships>
</file>

<file path=ppt/diagrams/_rels/drawing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alifax.ie/" TargetMode="External"/><Relationship Id="rId7" Type="http://schemas.openxmlformats.org/officeDocument/2006/relationships/hyperlink" Target="http://www.mic.ul.ie/" TargetMode="External"/><Relationship Id="rId2" Type="http://schemas.openxmlformats.org/officeDocument/2006/relationships/hyperlink" Target="http://www.examinations.ie/" TargetMode="External"/><Relationship Id="rId1" Type="http://schemas.openxmlformats.org/officeDocument/2006/relationships/hyperlink" Target="http://www.curriculumonline.ie/" TargetMode="External"/><Relationship Id="rId6" Type="http://schemas.openxmlformats.org/officeDocument/2006/relationships/hyperlink" Target="http://www.lit.ie/" TargetMode="External"/><Relationship Id="rId5" Type="http://schemas.openxmlformats.org/officeDocument/2006/relationships/hyperlink" Target="http://www.ul.ie/" TargetMode="External"/><Relationship Id="rId4" Type="http://schemas.openxmlformats.org/officeDocument/2006/relationships/hyperlink" Target="http://www.careersportal.ie/" TargetMode="External"/></Relationships>
</file>

<file path=ppt/diagrams/_rels/drawing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svg"/><Relationship Id="rId1" Type="http://schemas.openxmlformats.org/officeDocument/2006/relationships/image" Target="../media/image24.png"/><Relationship Id="rId4" Type="http://schemas.openxmlformats.org/officeDocument/2006/relationships/image" Target="../media/image35.sv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://www.killaloecc.ie/" TargetMode="External"/></Relationships>
</file>

<file path=ppt/diagrams/_rels/drawing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3.svg"/><Relationship Id="rId1" Type="http://schemas.openxmlformats.org/officeDocument/2006/relationships/image" Target="../media/image32.png"/><Relationship Id="rId6" Type="http://schemas.openxmlformats.org/officeDocument/2006/relationships/image" Target="../media/image47.svg"/><Relationship Id="rId5" Type="http://schemas.openxmlformats.org/officeDocument/2006/relationships/image" Target="../media/image34.png"/><Relationship Id="rId4" Type="http://schemas.openxmlformats.org/officeDocument/2006/relationships/image" Target="../media/image45.svg"/></Relationships>
</file>

<file path=ppt/diagrams/_rels/drawing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image" Target="../media/image51.svg"/><Relationship Id="rId1" Type="http://schemas.openxmlformats.org/officeDocument/2006/relationships/image" Target="../media/image37.png"/><Relationship Id="rId6" Type="http://schemas.openxmlformats.org/officeDocument/2006/relationships/image" Target="../media/image55.svg"/><Relationship Id="rId5" Type="http://schemas.openxmlformats.org/officeDocument/2006/relationships/image" Target="../media/image39.png"/><Relationship Id="rId4" Type="http://schemas.openxmlformats.org/officeDocument/2006/relationships/image" Target="../media/image53.svg"/></Relationships>
</file>

<file path=ppt/diagrams/_rels/drawing26.xml.rels><?xml version="1.0" encoding="UTF-8" standalone="yes"?>
<Relationships xmlns="http://schemas.openxmlformats.org/package/2006/relationships"><Relationship Id="rId3" Type="http://schemas.openxmlformats.org/officeDocument/2006/relationships/hyperlink" Target="mailto:Fiona.daly@lcetb.ie" TargetMode="External"/><Relationship Id="rId2" Type="http://schemas.openxmlformats.org/officeDocument/2006/relationships/hyperlink" Target="mailto:Claire.mccormack@kcetb.ie" TargetMode="External"/><Relationship Id="rId1" Type="http://schemas.openxmlformats.org/officeDocument/2006/relationships/hyperlink" Target="mailto:Karen.starr@lcetb.ie" TargetMode="External"/><Relationship Id="rId4" Type="http://schemas.openxmlformats.org/officeDocument/2006/relationships/hyperlink" Target="mailto:stanneskillaloe@lcetb.ie" TargetMode="External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D73F52-E257-4C27-8C74-FCC09C619B11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2AB8A19-D3FD-4A85-AF50-428F100B6C33}">
      <dgm:prSet/>
      <dgm:spPr/>
      <dgm:t>
        <a:bodyPr/>
        <a:lstStyle/>
        <a:p>
          <a:pPr rtl="0"/>
          <a:r>
            <a:rPr lang="en-IE" b="1" dirty="0"/>
            <a:t>How we are preparing students</a:t>
          </a:r>
          <a:r>
            <a:rPr lang="en-IE" b="1" dirty="0">
              <a:latin typeface="Calibri Light" panose="020F0302020204030204"/>
            </a:rPr>
            <a:t> </a:t>
          </a:r>
          <a:endParaRPr lang="en-US" dirty="0"/>
        </a:p>
      </dgm:t>
    </dgm:pt>
    <dgm:pt modelId="{91F34083-E454-4C02-A3DC-2B8F9E94BA3E}" type="parTrans" cxnId="{1985389B-BACE-4651-BE8F-01B6E6BEB736}">
      <dgm:prSet/>
      <dgm:spPr/>
      <dgm:t>
        <a:bodyPr/>
        <a:lstStyle/>
        <a:p>
          <a:endParaRPr lang="en-US"/>
        </a:p>
      </dgm:t>
    </dgm:pt>
    <dgm:pt modelId="{6CE70EC7-14CA-467C-BCFB-0DA3D1248F33}" type="sibTrans" cxnId="{1985389B-BACE-4651-BE8F-01B6E6BEB736}">
      <dgm:prSet/>
      <dgm:spPr/>
      <dgm:t>
        <a:bodyPr/>
        <a:lstStyle/>
        <a:p>
          <a:endParaRPr lang="en-US"/>
        </a:p>
      </dgm:t>
    </dgm:pt>
    <dgm:pt modelId="{FF767DDC-262C-43E3-87CF-09A88CCF6E7B}">
      <dgm:prSet/>
      <dgm:spPr/>
      <dgm:t>
        <a:bodyPr/>
        <a:lstStyle/>
        <a:p>
          <a:r>
            <a:rPr lang="en-IE" b="1" dirty="0"/>
            <a:t>Factors to consider when deciding on subject choice</a:t>
          </a:r>
          <a:endParaRPr lang="en-US" dirty="0"/>
        </a:p>
      </dgm:t>
    </dgm:pt>
    <dgm:pt modelId="{4E83E218-DAE8-4AEE-8208-5C52735F9808}" type="parTrans" cxnId="{308C302E-B84A-4A91-874F-E546518DC3B6}">
      <dgm:prSet/>
      <dgm:spPr/>
      <dgm:t>
        <a:bodyPr/>
        <a:lstStyle/>
        <a:p>
          <a:endParaRPr lang="en-US"/>
        </a:p>
      </dgm:t>
    </dgm:pt>
    <dgm:pt modelId="{6795128F-D1C5-4B80-8F37-10B9AF4C1B33}" type="sibTrans" cxnId="{308C302E-B84A-4A91-874F-E546518DC3B6}">
      <dgm:prSet/>
      <dgm:spPr/>
      <dgm:t>
        <a:bodyPr/>
        <a:lstStyle/>
        <a:p>
          <a:endParaRPr lang="en-US"/>
        </a:p>
      </dgm:t>
    </dgm:pt>
    <dgm:pt modelId="{56FAA656-A921-4B92-8E5D-A36180330739}">
      <dgm:prSet/>
      <dgm:spPr/>
      <dgm:t>
        <a:bodyPr/>
        <a:lstStyle/>
        <a:p>
          <a:r>
            <a:rPr lang="en-IE" b="1" dirty="0"/>
            <a:t>Entry Requirements and Course Requirements</a:t>
          </a:r>
          <a:endParaRPr lang="en-US" dirty="0"/>
        </a:p>
      </dgm:t>
    </dgm:pt>
    <dgm:pt modelId="{9BA8F64E-FB03-4F93-BFA7-219FDC7E4CF1}" type="parTrans" cxnId="{B6B0ACFB-BFA5-43DB-B1B8-DB9655C0B64E}">
      <dgm:prSet/>
      <dgm:spPr/>
      <dgm:t>
        <a:bodyPr/>
        <a:lstStyle/>
        <a:p>
          <a:endParaRPr lang="en-US"/>
        </a:p>
      </dgm:t>
    </dgm:pt>
    <dgm:pt modelId="{3C50CADA-B53B-4A26-A491-DA8F7841507C}" type="sibTrans" cxnId="{B6B0ACFB-BFA5-43DB-B1B8-DB9655C0B64E}">
      <dgm:prSet/>
      <dgm:spPr/>
      <dgm:t>
        <a:bodyPr/>
        <a:lstStyle/>
        <a:p>
          <a:endParaRPr lang="en-US"/>
        </a:p>
      </dgm:t>
    </dgm:pt>
    <dgm:pt modelId="{F9E3CEE1-091C-4E9A-8CBC-5B344AFF19F4}">
      <dgm:prSet/>
      <dgm:spPr/>
      <dgm:t>
        <a:bodyPr/>
        <a:lstStyle/>
        <a:p>
          <a:r>
            <a:rPr lang="en-IE" b="1" dirty="0"/>
            <a:t>Language and Science requirements</a:t>
          </a:r>
          <a:endParaRPr lang="en-US" dirty="0"/>
        </a:p>
      </dgm:t>
    </dgm:pt>
    <dgm:pt modelId="{5D63E894-70B8-4130-A98E-9F54E601DC55}" type="parTrans" cxnId="{8D71270C-FA0A-41B2-9078-EAAE5ED01F90}">
      <dgm:prSet/>
      <dgm:spPr/>
      <dgm:t>
        <a:bodyPr/>
        <a:lstStyle/>
        <a:p>
          <a:endParaRPr lang="en-US"/>
        </a:p>
      </dgm:t>
    </dgm:pt>
    <dgm:pt modelId="{6B82AFB2-97C7-4134-8680-D20F653D7D92}" type="sibTrans" cxnId="{8D71270C-FA0A-41B2-9078-EAAE5ED01F90}">
      <dgm:prSet/>
      <dgm:spPr/>
      <dgm:t>
        <a:bodyPr/>
        <a:lstStyle/>
        <a:p>
          <a:endParaRPr lang="en-US"/>
        </a:p>
      </dgm:t>
    </dgm:pt>
    <dgm:pt modelId="{CD65AE63-DC09-4FFB-A36D-BC7A40FAA135}">
      <dgm:prSet/>
      <dgm:spPr/>
      <dgm:t>
        <a:bodyPr/>
        <a:lstStyle/>
        <a:p>
          <a:r>
            <a:rPr lang="en-IE" b="1" dirty="0"/>
            <a:t>Exam and percentages awarded</a:t>
          </a:r>
          <a:endParaRPr lang="en-US" dirty="0"/>
        </a:p>
      </dgm:t>
    </dgm:pt>
    <dgm:pt modelId="{FC4EC831-1934-456F-B0BE-139EA74EE9EE}" type="parTrans" cxnId="{85152318-5AC7-4316-89DD-D03F631B413C}">
      <dgm:prSet/>
      <dgm:spPr/>
      <dgm:t>
        <a:bodyPr/>
        <a:lstStyle/>
        <a:p>
          <a:endParaRPr lang="en-US"/>
        </a:p>
      </dgm:t>
    </dgm:pt>
    <dgm:pt modelId="{3C2BF236-00C3-4CB5-BCD8-BE0870524951}" type="sibTrans" cxnId="{85152318-5AC7-4316-89DD-D03F631B413C}">
      <dgm:prSet/>
      <dgm:spPr/>
      <dgm:t>
        <a:bodyPr/>
        <a:lstStyle/>
        <a:p>
          <a:endParaRPr lang="en-US"/>
        </a:p>
      </dgm:t>
    </dgm:pt>
    <dgm:pt modelId="{8E9F643F-C1B9-40B5-8665-BC4EBB675E07}">
      <dgm:prSet/>
      <dgm:spPr/>
      <dgm:t>
        <a:bodyPr/>
        <a:lstStyle/>
        <a:p>
          <a:r>
            <a:rPr lang="en-IE" b="1" dirty="0"/>
            <a:t>Key websites – the tools for research</a:t>
          </a:r>
          <a:endParaRPr lang="en-US" dirty="0"/>
        </a:p>
      </dgm:t>
    </dgm:pt>
    <dgm:pt modelId="{8744E049-3882-4691-9EC5-DA704A13622B}" type="parTrans" cxnId="{C9DB552A-4B2D-44A4-93B9-A0880B4D7AC7}">
      <dgm:prSet/>
      <dgm:spPr/>
      <dgm:t>
        <a:bodyPr/>
        <a:lstStyle/>
        <a:p>
          <a:endParaRPr lang="en-US"/>
        </a:p>
      </dgm:t>
    </dgm:pt>
    <dgm:pt modelId="{BFE6C945-C39A-43F6-BD83-0CFA73D912B1}" type="sibTrans" cxnId="{C9DB552A-4B2D-44A4-93B9-A0880B4D7AC7}">
      <dgm:prSet/>
      <dgm:spPr/>
      <dgm:t>
        <a:bodyPr/>
        <a:lstStyle/>
        <a:p>
          <a:endParaRPr lang="en-US"/>
        </a:p>
      </dgm:t>
    </dgm:pt>
    <dgm:pt modelId="{08533FD1-B4AE-445E-B128-1932FB21E69D}" type="pres">
      <dgm:prSet presAssocID="{13D73F52-E257-4C27-8C74-FCC09C619B1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0412243-4856-46F7-A1B1-01C8AC477E6C}" type="pres">
      <dgm:prSet presAssocID="{A2AB8A19-D3FD-4A85-AF50-428F100B6C33}" presName="thickLine" presStyleLbl="alignNode1" presStyleIdx="0" presStyleCnt="6"/>
      <dgm:spPr/>
    </dgm:pt>
    <dgm:pt modelId="{8D3326D3-1B62-46F1-9946-837E508B79E6}" type="pres">
      <dgm:prSet presAssocID="{A2AB8A19-D3FD-4A85-AF50-428F100B6C33}" presName="horz1" presStyleCnt="0"/>
      <dgm:spPr/>
    </dgm:pt>
    <dgm:pt modelId="{B204E225-346D-48DC-B268-713945FE6DCC}" type="pres">
      <dgm:prSet presAssocID="{A2AB8A19-D3FD-4A85-AF50-428F100B6C33}" presName="tx1" presStyleLbl="revTx" presStyleIdx="0" presStyleCnt="6"/>
      <dgm:spPr/>
      <dgm:t>
        <a:bodyPr/>
        <a:lstStyle/>
        <a:p>
          <a:endParaRPr lang="en-US"/>
        </a:p>
      </dgm:t>
    </dgm:pt>
    <dgm:pt modelId="{D225AC32-9A7D-4EAD-98AC-F8564FA761D8}" type="pres">
      <dgm:prSet presAssocID="{A2AB8A19-D3FD-4A85-AF50-428F100B6C33}" presName="vert1" presStyleCnt="0"/>
      <dgm:spPr/>
    </dgm:pt>
    <dgm:pt modelId="{86E90191-2B83-4905-ACDF-242E175524FE}" type="pres">
      <dgm:prSet presAssocID="{FF767DDC-262C-43E3-87CF-09A88CCF6E7B}" presName="thickLine" presStyleLbl="alignNode1" presStyleIdx="1" presStyleCnt="6"/>
      <dgm:spPr/>
    </dgm:pt>
    <dgm:pt modelId="{4177C4B5-A3A3-4787-BDDD-8442002A4D3B}" type="pres">
      <dgm:prSet presAssocID="{FF767DDC-262C-43E3-87CF-09A88CCF6E7B}" presName="horz1" presStyleCnt="0"/>
      <dgm:spPr/>
    </dgm:pt>
    <dgm:pt modelId="{6C9E897D-3B30-4A72-9815-EA6E9A9C4353}" type="pres">
      <dgm:prSet presAssocID="{FF767DDC-262C-43E3-87CF-09A88CCF6E7B}" presName="tx1" presStyleLbl="revTx" presStyleIdx="1" presStyleCnt="6"/>
      <dgm:spPr/>
      <dgm:t>
        <a:bodyPr/>
        <a:lstStyle/>
        <a:p>
          <a:endParaRPr lang="en-US"/>
        </a:p>
      </dgm:t>
    </dgm:pt>
    <dgm:pt modelId="{991D3EB5-1537-4DB8-98C0-003B4DEDBB03}" type="pres">
      <dgm:prSet presAssocID="{FF767DDC-262C-43E3-87CF-09A88CCF6E7B}" presName="vert1" presStyleCnt="0"/>
      <dgm:spPr/>
    </dgm:pt>
    <dgm:pt modelId="{B389B1FB-C1A5-4FE7-83FA-85B963A2DE6B}" type="pres">
      <dgm:prSet presAssocID="{56FAA656-A921-4B92-8E5D-A36180330739}" presName="thickLine" presStyleLbl="alignNode1" presStyleIdx="2" presStyleCnt="6"/>
      <dgm:spPr/>
    </dgm:pt>
    <dgm:pt modelId="{8FF0C1FB-6773-4EE6-9DD2-F8472BDD9A0D}" type="pres">
      <dgm:prSet presAssocID="{56FAA656-A921-4B92-8E5D-A36180330739}" presName="horz1" presStyleCnt="0"/>
      <dgm:spPr/>
    </dgm:pt>
    <dgm:pt modelId="{05ADF2A4-A5EF-42E5-A392-D3C0731A88FD}" type="pres">
      <dgm:prSet presAssocID="{56FAA656-A921-4B92-8E5D-A36180330739}" presName="tx1" presStyleLbl="revTx" presStyleIdx="2" presStyleCnt="6"/>
      <dgm:spPr/>
      <dgm:t>
        <a:bodyPr/>
        <a:lstStyle/>
        <a:p>
          <a:endParaRPr lang="en-US"/>
        </a:p>
      </dgm:t>
    </dgm:pt>
    <dgm:pt modelId="{A170AA13-C24C-4745-B4F8-9C6A727E7AD6}" type="pres">
      <dgm:prSet presAssocID="{56FAA656-A921-4B92-8E5D-A36180330739}" presName="vert1" presStyleCnt="0"/>
      <dgm:spPr/>
    </dgm:pt>
    <dgm:pt modelId="{87977EFD-2C1C-40F0-8544-E3873447464B}" type="pres">
      <dgm:prSet presAssocID="{F9E3CEE1-091C-4E9A-8CBC-5B344AFF19F4}" presName="thickLine" presStyleLbl="alignNode1" presStyleIdx="3" presStyleCnt="6"/>
      <dgm:spPr/>
    </dgm:pt>
    <dgm:pt modelId="{08970654-FE28-4B62-9E12-AFBDFC13BC56}" type="pres">
      <dgm:prSet presAssocID="{F9E3CEE1-091C-4E9A-8CBC-5B344AFF19F4}" presName="horz1" presStyleCnt="0"/>
      <dgm:spPr/>
    </dgm:pt>
    <dgm:pt modelId="{26350808-6A12-4405-A7D0-4A1B0B6DB728}" type="pres">
      <dgm:prSet presAssocID="{F9E3CEE1-091C-4E9A-8CBC-5B344AFF19F4}" presName="tx1" presStyleLbl="revTx" presStyleIdx="3" presStyleCnt="6"/>
      <dgm:spPr/>
      <dgm:t>
        <a:bodyPr/>
        <a:lstStyle/>
        <a:p>
          <a:endParaRPr lang="en-US"/>
        </a:p>
      </dgm:t>
    </dgm:pt>
    <dgm:pt modelId="{E39DE9D9-4626-4432-9C3B-6DE734D09070}" type="pres">
      <dgm:prSet presAssocID="{F9E3CEE1-091C-4E9A-8CBC-5B344AFF19F4}" presName="vert1" presStyleCnt="0"/>
      <dgm:spPr/>
    </dgm:pt>
    <dgm:pt modelId="{15ACA916-799F-46F2-A673-DDBB7EF1DC57}" type="pres">
      <dgm:prSet presAssocID="{CD65AE63-DC09-4FFB-A36D-BC7A40FAA135}" presName="thickLine" presStyleLbl="alignNode1" presStyleIdx="4" presStyleCnt="6"/>
      <dgm:spPr/>
    </dgm:pt>
    <dgm:pt modelId="{6D88F63D-845E-4654-8976-EC02FAA2F3BB}" type="pres">
      <dgm:prSet presAssocID="{CD65AE63-DC09-4FFB-A36D-BC7A40FAA135}" presName="horz1" presStyleCnt="0"/>
      <dgm:spPr/>
    </dgm:pt>
    <dgm:pt modelId="{13C69147-3BD6-4F4C-80C8-57F9CBAE2C02}" type="pres">
      <dgm:prSet presAssocID="{CD65AE63-DC09-4FFB-A36D-BC7A40FAA135}" presName="tx1" presStyleLbl="revTx" presStyleIdx="4" presStyleCnt="6"/>
      <dgm:spPr/>
      <dgm:t>
        <a:bodyPr/>
        <a:lstStyle/>
        <a:p>
          <a:endParaRPr lang="en-US"/>
        </a:p>
      </dgm:t>
    </dgm:pt>
    <dgm:pt modelId="{C507DCE7-05FC-441C-8E61-71C73F2C8CA2}" type="pres">
      <dgm:prSet presAssocID="{CD65AE63-DC09-4FFB-A36D-BC7A40FAA135}" presName="vert1" presStyleCnt="0"/>
      <dgm:spPr/>
    </dgm:pt>
    <dgm:pt modelId="{C868F2E2-55A7-416A-91FB-5A8A5DE1A695}" type="pres">
      <dgm:prSet presAssocID="{8E9F643F-C1B9-40B5-8665-BC4EBB675E07}" presName="thickLine" presStyleLbl="alignNode1" presStyleIdx="5" presStyleCnt="6"/>
      <dgm:spPr/>
    </dgm:pt>
    <dgm:pt modelId="{6F0A8F8F-0667-429E-B316-20861ECA30F0}" type="pres">
      <dgm:prSet presAssocID="{8E9F643F-C1B9-40B5-8665-BC4EBB675E07}" presName="horz1" presStyleCnt="0"/>
      <dgm:spPr/>
    </dgm:pt>
    <dgm:pt modelId="{8A39FEA0-EF92-40E4-BABC-F51F52986CB6}" type="pres">
      <dgm:prSet presAssocID="{8E9F643F-C1B9-40B5-8665-BC4EBB675E07}" presName="tx1" presStyleLbl="revTx" presStyleIdx="5" presStyleCnt="6"/>
      <dgm:spPr/>
      <dgm:t>
        <a:bodyPr/>
        <a:lstStyle/>
        <a:p>
          <a:endParaRPr lang="en-US"/>
        </a:p>
      </dgm:t>
    </dgm:pt>
    <dgm:pt modelId="{032C1049-8096-4855-8A45-6BCFCF054A83}" type="pres">
      <dgm:prSet presAssocID="{8E9F643F-C1B9-40B5-8665-BC4EBB675E07}" presName="vert1" presStyleCnt="0"/>
      <dgm:spPr/>
    </dgm:pt>
  </dgm:ptLst>
  <dgm:cxnLst>
    <dgm:cxn modelId="{83218C41-A42B-4E81-8258-11EA8B5C80F8}" type="presOf" srcId="{A2AB8A19-D3FD-4A85-AF50-428F100B6C33}" destId="{B204E225-346D-48DC-B268-713945FE6DCC}" srcOrd="0" destOrd="0" presId="urn:microsoft.com/office/officeart/2008/layout/LinedList"/>
    <dgm:cxn modelId="{C9DB552A-4B2D-44A4-93B9-A0880B4D7AC7}" srcId="{13D73F52-E257-4C27-8C74-FCC09C619B11}" destId="{8E9F643F-C1B9-40B5-8665-BC4EBB675E07}" srcOrd="5" destOrd="0" parTransId="{8744E049-3882-4691-9EC5-DA704A13622B}" sibTransId="{BFE6C945-C39A-43F6-BD83-0CFA73D912B1}"/>
    <dgm:cxn modelId="{85152318-5AC7-4316-89DD-D03F631B413C}" srcId="{13D73F52-E257-4C27-8C74-FCC09C619B11}" destId="{CD65AE63-DC09-4FFB-A36D-BC7A40FAA135}" srcOrd="4" destOrd="0" parTransId="{FC4EC831-1934-456F-B0BE-139EA74EE9EE}" sibTransId="{3C2BF236-00C3-4CB5-BCD8-BE0870524951}"/>
    <dgm:cxn modelId="{52438841-1D9C-4A76-860F-533937B7CEC3}" type="presOf" srcId="{56FAA656-A921-4B92-8E5D-A36180330739}" destId="{05ADF2A4-A5EF-42E5-A392-D3C0731A88FD}" srcOrd="0" destOrd="0" presId="urn:microsoft.com/office/officeart/2008/layout/LinedList"/>
    <dgm:cxn modelId="{4810C350-9264-44D8-81D5-40C3B8689C58}" type="presOf" srcId="{CD65AE63-DC09-4FFB-A36D-BC7A40FAA135}" destId="{13C69147-3BD6-4F4C-80C8-57F9CBAE2C02}" srcOrd="0" destOrd="0" presId="urn:microsoft.com/office/officeart/2008/layout/LinedList"/>
    <dgm:cxn modelId="{308C302E-B84A-4A91-874F-E546518DC3B6}" srcId="{13D73F52-E257-4C27-8C74-FCC09C619B11}" destId="{FF767DDC-262C-43E3-87CF-09A88CCF6E7B}" srcOrd="1" destOrd="0" parTransId="{4E83E218-DAE8-4AEE-8208-5C52735F9808}" sibTransId="{6795128F-D1C5-4B80-8F37-10B9AF4C1B33}"/>
    <dgm:cxn modelId="{42217DBA-19CA-48D1-9B62-769A216053CC}" type="presOf" srcId="{F9E3CEE1-091C-4E9A-8CBC-5B344AFF19F4}" destId="{26350808-6A12-4405-A7D0-4A1B0B6DB728}" srcOrd="0" destOrd="0" presId="urn:microsoft.com/office/officeart/2008/layout/LinedList"/>
    <dgm:cxn modelId="{B6B0ACFB-BFA5-43DB-B1B8-DB9655C0B64E}" srcId="{13D73F52-E257-4C27-8C74-FCC09C619B11}" destId="{56FAA656-A921-4B92-8E5D-A36180330739}" srcOrd="2" destOrd="0" parTransId="{9BA8F64E-FB03-4F93-BFA7-219FDC7E4CF1}" sibTransId="{3C50CADA-B53B-4A26-A491-DA8F7841507C}"/>
    <dgm:cxn modelId="{6D53C511-6A14-4274-BB5B-31E67F157720}" type="presOf" srcId="{13D73F52-E257-4C27-8C74-FCC09C619B11}" destId="{08533FD1-B4AE-445E-B128-1932FB21E69D}" srcOrd="0" destOrd="0" presId="urn:microsoft.com/office/officeart/2008/layout/LinedList"/>
    <dgm:cxn modelId="{ABAE6662-30F7-4127-BA7A-60A0CA6348B3}" type="presOf" srcId="{8E9F643F-C1B9-40B5-8665-BC4EBB675E07}" destId="{8A39FEA0-EF92-40E4-BABC-F51F52986CB6}" srcOrd="0" destOrd="0" presId="urn:microsoft.com/office/officeart/2008/layout/LinedList"/>
    <dgm:cxn modelId="{3C34DB08-5B8E-487C-9695-53AD7B92555F}" type="presOf" srcId="{FF767DDC-262C-43E3-87CF-09A88CCF6E7B}" destId="{6C9E897D-3B30-4A72-9815-EA6E9A9C4353}" srcOrd="0" destOrd="0" presId="urn:microsoft.com/office/officeart/2008/layout/LinedList"/>
    <dgm:cxn modelId="{1985389B-BACE-4651-BE8F-01B6E6BEB736}" srcId="{13D73F52-E257-4C27-8C74-FCC09C619B11}" destId="{A2AB8A19-D3FD-4A85-AF50-428F100B6C33}" srcOrd="0" destOrd="0" parTransId="{91F34083-E454-4C02-A3DC-2B8F9E94BA3E}" sibTransId="{6CE70EC7-14CA-467C-BCFB-0DA3D1248F33}"/>
    <dgm:cxn modelId="{8D71270C-FA0A-41B2-9078-EAAE5ED01F90}" srcId="{13D73F52-E257-4C27-8C74-FCC09C619B11}" destId="{F9E3CEE1-091C-4E9A-8CBC-5B344AFF19F4}" srcOrd="3" destOrd="0" parTransId="{5D63E894-70B8-4130-A98E-9F54E601DC55}" sibTransId="{6B82AFB2-97C7-4134-8680-D20F653D7D92}"/>
    <dgm:cxn modelId="{B22F257B-5873-472F-957A-896FEF1F779E}" type="presParOf" srcId="{08533FD1-B4AE-445E-B128-1932FB21E69D}" destId="{40412243-4856-46F7-A1B1-01C8AC477E6C}" srcOrd="0" destOrd="0" presId="urn:microsoft.com/office/officeart/2008/layout/LinedList"/>
    <dgm:cxn modelId="{0F0A773C-AF55-4037-BFF2-B362C404EA8A}" type="presParOf" srcId="{08533FD1-B4AE-445E-B128-1932FB21E69D}" destId="{8D3326D3-1B62-46F1-9946-837E508B79E6}" srcOrd="1" destOrd="0" presId="urn:microsoft.com/office/officeart/2008/layout/LinedList"/>
    <dgm:cxn modelId="{362151D3-748E-422A-B6BC-923C9292C5A9}" type="presParOf" srcId="{8D3326D3-1B62-46F1-9946-837E508B79E6}" destId="{B204E225-346D-48DC-B268-713945FE6DCC}" srcOrd="0" destOrd="0" presId="urn:microsoft.com/office/officeart/2008/layout/LinedList"/>
    <dgm:cxn modelId="{C4BDF1E1-2A54-4243-9485-81415DF70C6A}" type="presParOf" srcId="{8D3326D3-1B62-46F1-9946-837E508B79E6}" destId="{D225AC32-9A7D-4EAD-98AC-F8564FA761D8}" srcOrd="1" destOrd="0" presId="urn:microsoft.com/office/officeart/2008/layout/LinedList"/>
    <dgm:cxn modelId="{C7BA4F94-7F62-4B5E-BC7F-9C935EBE7D15}" type="presParOf" srcId="{08533FD1-B4AE-445E-B128-1932FB21E69D}" destId="{86E90191-2B83-4905-ACDF-242E175524FE}" srcOrd="2" destOrd="0" presId="urn:microsoft.com/office/officeart/2008/layout/LinedList"/>
    <dgm:cxn modelId="{A554DA36-8DBA-43AE-9A5D-D101282C1D70}" type="presParOf" srcId="{08533FD1-B4AE-445E-B128-1932FB21E69D}" destId="{4177C4B5-A3A3-4787-BDDD-8442002A4D3B}" srcOrd="3" destOrd="0" presId="urn:microsoft.com/office/officeart/2008/layout/LinedList"/>
    <dgm:cxn modelId="{56F4525F-865A-4DC2-AF04-0AFF8DAA4C66}" type="presParOf" srcId="{4177C4B5-A3A3-4787-BDDD-8442002A4D3B}" destId="{6C9E897D-3B30-4A72-9815-EA6E9A9C4353}" srcOrd="0" destOrd="0" presId="urn:microsoft.com/office/officeart/2008/layout/LinedList"/>
    <dgm:cxn modelId="{BD9E092D-A244-4E95-9131-50E118E278DF}" type="presParOf" srcId="{4177C4B5-A3A3-4787-BDDD-8442002A4D3B}" destId="{991D3EB5-1537-4DB8-98C0-003B4DEDBB03}" srcOrd="1" destOrd="0" presId="urn:microsoft.com/office/officeart/2008/layout/LinedList"/>
    <dgm:cxn modelId="{78D896BC-250D-4295-ABBA-579F9D3071ED}" type="presParOf" srcId="{08533FD1-B4AE-445E-B128-1932FB21E69D}" destId="{B389B1FB-C1A5-4FE7-83FA-85B963A2DE6B}" srcOrd="4" destOrd="0" presId="urn:microsoft.com/office/officeart/2008/layout/LinedList"/>
    <dgm:cxn modelId="{B3B25759-2AE8-4756-A722-950219C15BB7}" type="presParOf" srcId="{08533FD1-B4AE-445E-B128-1932FB21E69D}" destId="{8FF0C1FB-6773-4EE6-9DD2-F8472BDD9A0D}" srcOrd="5" destOrd="0" presId="urn:microsoft.com/office/officeart/2008/layout/LinedList"/>
    <dgm:cxn modelId="{7508598F-E76C-4FD3-B69A-00EC239DB743}" type="presParOf" srcId="{8FF0C1FB-6773-4EE6-9DD2-F8472BDD9A0D}" destId="{05ADF2A4-A5EF-42E5-A392-D3C0731A88FD}" srcOrd="0" destOrd="0" presId="urn:microsoft.com/office/officeart/2008/layout/LinedList"/>
    <dgm:cxn modelId="{9A977E63-EF4B-4973-838C-E87DCB227B56}" type="presParOf" srcId="{8FF0C1FB-6773-4EE6-9DD2-F8472BDD9A0D}" destId="{A170AA13-C24C-4745-B4F8-9C6A727E7AD6}" srcOrd="1" destOrd="0" presId="urn:microsoft.com/office/officeart/2008/layout/LinedList"/>
    <dgm:cxn modelId="{CA73864F-15E1-4264-BDEB-C31C1B214F58}" type="presParOf" srcId="{08533FD1-B4AE-445E-B128-1932FB21E69D}" destId="{87977EFD-2C1C-40F0-8544-E3873447464B}" srcOrd="6" destOrd="0" presId="urn:microsoft.com/office/officeart/2008/layout/LinedList"/>
    <dgm:cxn modelId="{0C7D718A-5D68-4C79-B298-B5FF7E45A4F0}" type="presParOf" srcId="{08533FD1-B4AE-445E-B128-1932FB21E69D}" destId="{08970654-FE28-4B62-9E12-AFBDFC13BC56}" srcOrd="7" destOrd="0" presId="urn:microsoft.com/office/officeart/2008/layout/LinedList"/>
    <dgm:cxn modelId="{C7EB730D-A5E8-441B-83CD-B6073DD98104}" type="presParOf" srcId="{08970654-FE28-4B62-9E12-AFBDFC13BC56}" destId="{26350808-6A12-4405-A7D0-4A1B0B6DB728}" srcOrd="0" destOrd="0" presId="urn:microsoft.com/office/officeart/2008/layout/LinedList"/>
    <dgm:cxn modelId="{2787C70C-1379-4A4E-82F2-47AAFAA734D1}" type="presParOf" srcId="{08970654-FE28-4B62-9E12-AFBDFC13BC56}" destId="{E39DE9D9-4626-4432-9C3B-6DE734D09070}" srcOrd="1" destOrd="0" presId="urn:microsoft.com/office/officeart/2008/layout/LinedList"/>
    <dgm:cxn modelId="{637D9782-1716-45D7-B72A-18027AA8BE5B}" type="presParOf" srcId="{08533FD1-B4AE-445E-B128-1932FB21E69D}" destId="{15ACA916-799F-46F2-A673-DDBB7EF1DC57}" srcOrd="8" destOrd="0" presId="urn:microsoft.com/office/officeart/2008/layout/LinedList"/>
    <dgm:cxn modelId="{96FA6479-85BD-4B20-A6E1-AAF0443326E4}" type="presParOf" srcId="{08533FD1-B4AE-445E-B128-1932FB21E69D}" destId="{6D88F63D-845E-4654-8976-EC02FAA2F3BB}" srcOrd="9" destOrd="0" presId="urn:microsoft.com/office/officeart/2008/layout/LinedList"/>
    <dgm:cxn modelId="{0FD3A95D-DDC0-4392-9B2C-F3E8A9AF9928}" type="presParOf" srcId="{6D88F63D-845E-4654-8976-EC02FAA2F3BB}" destId="{13C69147-3BD6-4F4C-80C8-57F9CBAE2C02}" srcOrd="0" destOrd="0" presId="urn:microsoft.com/office/officeart/2008/layout/LinedList"/>
    <dgm:cxn modelId="{D47108A6-8887-4A2C-A725-2208E8A7C502}" type="presParOf" srcId="{6D88F63D-845E-4654-8976-EC02FAA2F3BB}" destId="{C507DCE7-05FC-441C-8E61-71C73F2C8CA2}" srcOrd="1" destOrd="0" presId="urn:microsoft.com/office/officeart/2008/layout/LinedList"/>
    <dgm:cxn modelId="{91EB13BB-3C37-4A7A-91B1-DBEEABECDEB1}" type="presParOf" srcId="{08533FD1-B4AE-445E-B128-1932FB21E69D}" destId="{C868F2E2-55A7-416A-91FB-5A8A5DE1A695}" srcOrd="10" destOrd="0" presId="urn:microsoft.com/office/officeart/2008/layout/LinedList"/>
    <dgm:cxn modelId="{73368762-3076-45FC-A4F0-91B2EA1FC464}" type="presParOf" srcId="{08533FD1-B4AE-445E-B128-1932FB21E69D}" destId="{6F0A8F8F-0667-429E-B316-20861ECA30F0}" srcOrd="11" destOrd="0" presId="urn:microsoft.com/office/officeart/2008/layout/LinedList"/>
    <dgm:cxn modelId="{02B9C655-14F1-4105-8B4A-8E7B559F8C5C}" type="presParOf" srcId="{6F0A8F8F-0667-429E-B316-20861ECA30F0}" destId="{8A39FEA0-EF92-40E4-BABC-F51F52986CB6}" srcOrd="0" destOrd="0" presId="urn:microsoft.com/office/officeart/2008/layout/LinedList"/>
    <dgm:cxn modelId="{C7F9BFEB-AAE8-49B7-BF7A-E2AC52CEF8E7}" type="presParOf" srcId="{6F0A8F8F-0667-429E-B316-20861ECA30F0}" destId="{032C1049-8096-4855-8A45-6BCFCF054A8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60B010E-DF49-4981-895D-8266C83ABCA3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CEE3E77-85E5-4225-8DF3-EFE25C7BFD6C}">
      <dgm:prSet/>
      <dgm:spPr/>
      <dgm:t>
        <a:bodyPr/>
        <a:lstStyle/>
        <a:p>
          <a:pPr rtl="0"/>
          <a:r>
            <a:rPr lang="en-IE">
              <a:latin typeface="Calibri Light" panose="020F0302020204030204"/>
            </a:rPr>
            <a:t>In terms of entry to Third Level Colleges, all subjects count equally for CAO points but taking higher level gives you more points. </a:t>
          </a:r>
          <a:endParaRPr lang="en-US">
            <a:latin typeface="Calibri Light" panose="020F0302020204030204"/>
          </a:endParaRPr>
        </a:p>
      </dgm:t>
    </dgm:pt>
    <dgm:pt modelId="{2805A109-5568-4518-8424-5355125FD3F3}" type="parTrans" cxnId="{5CF8FF66-B4A8-4271-B3A6-E70B3A414CA0}">
      <dgm:prSet/>
      <dgm:spPr/>
      <dgm:t>
        <a:bodyPr/>
        <a:lstStyle/>
        <a:p>
          <a:endParaRPr lang="en-US"/>
        </a:p>
      </dgm:t>
    </dgm:pt>
    <dgm:pt modelId="{A37AEF9E-3A6D-45F0-81DA-F86EBAE20DA2}" type="sibTrans" cxnId="{5CF8FF66-B4A8-4271-B3A6-E70B3A414CA0}">
      <dgm:prSet/>
      <dgm:spPr/>
      <dgm:t>
        <a:bodyPr/>
        <a:lstStyle/>
        <a:p>
          <a:endParaRPr lang="en-US"/>
        </a:p>
      </dgm:t>
    </dgm:pt>
    <dgm:pt modelId="{B43C9CBD-6C8E-4122-A388-14F9251F8865}">
      <dgm:prSet phldr="0"/>
      <dgm:spPr/>
      <dgm:t>
        <a:bodyPr/>
        <a:lstStyle/>
        <a:p>
          <a:pPr rtl="0"/>
          <a:r>
            <a:rPr lang="en-IE">
              <a:latin typeface="Calibri Light" panose="020F0302020204030204"/>
            </a:rPr>
            <a:t>The only exception is Higher Level Maths with 25 points being added for a H6 or higher </a:t>
          </a:r>
          <a:endParaRPr lang="en-US">
            <a:latin typeface="Calibri Light" panose="020F0302020204030204"/>
          </a:endParaRPr>
        </a:p>
      </dgm:t>
    </dgm:pt>
    <dgm:pt modelId="{7337EE57-38C1-469F-930B-E7944B4E300E}" type="parTrans" cxnId="{E020A1AE-55D3-4B3C-A544-EC2336225C9D}">
      <dgm:prSet/>
      <dgm:spPr/>
    </dgm:pt>
    <dgm:pt modelId="{CC30C2B5-F905-43D2-859D-4F2235873ABC}" type="sibTrans" cxnId="{E020A1AE-55D3-4B3C-A544-EC2336225C9D}">
      <dgm:prSet/>
      <dgm:spPr/>
    </dgm:pt>
    <dgm:pt modelId="{A6B9A3F9-75D1-437E-9942-BD8DE71F2864}">
      <dgm:prSet phldr="0"/>
      <dgm:spPr/>
      <dgm:t>
        <a:bodyPr/>
        <a:lstStyle/>
        <a:p>
          <a:pPr rtl="0"/>
          <a:r>
            <a:rPr lang="en-IE">
              <a:latin typeface="Calibri Light" panose="020F0302020204030204"/>
            </a:rPr>
            <a:t>Please check if a course requires a specific subject and grade </a:t>
          </a:r>
          <a:r>
            <a:rPr lang="en-IE" err="1">
              <a:latin typeface="Calibri Light" panose="020F0302020204030204"/>
            </a:rPr>
            <a:t>e.g</a:t>
          </a:r>
          <a:r>
            <a:rPr lang="en-IE">
              <a:latin typeface="Calibri Light" panose="020F0302020204030204"/>
            </a:rPr>
            <a:t> H4 Irish for primary teaching </a:t>
          </a:r>
          <a:endParaRPr lang="en-IE"/>
        </a:p>
      </dgm:t>
    </dgm:pt>
    <dgm:pt modelId="{631523FE-5267-4A52-8056-3B74EF2150FE}" type="parTrans" cxnId="{FE30E010-4EA5-48A8-AE23-EC033FB39D4B}">
      <dgm:prSet/>
      <dgm:spPr/>
    </dgm:pt>
    <dgm:pt modelId="{B44CB9FC-AB0D-4FD4-B12E-308DCD484EAA}" type="sibTrans" cxnId="{FE30E010-4EA5-48A8-AE23-EC033FB39D4B}">
      <dgm:prSet/>
      <dgm:spPr/>
    </dgm:pt>
    <dgm:pt modelId="{DB99B26B-C3B8-4C57-85C7-1BCA3DCD7A6C}">
      <dgm:prSet phldr="0"/>
      <dgm:spPr/>
      <dgm:t>
        <a:bodyPr/>
        <a:lstStyle/>
        <a:p>
          <a:pPr rtl="0"/>
          <a:r>
            <a:rPr lang="en-IE">
              <a:latin typeface="Calibri Light" panose="020F0302020204030204"/>
            </a:rPr>
            <a:t>Please also check do you need an MFL or a science/lab subejct for the course you want</a:t>
          </a:r>
        </a:p>
      </dgm:t>
    </dgm:pt>
    <dgm:pt modelId="{522F3648-ADBA-4FEF-A3BF-C22B4529F127}" type="parTrans" cxnId="{90E8D38C-A1CA-403A-9A33-DA86D31DC547}">
      <dgm:prSet/>
      <dgm:spPr/>
    </dgm:pt>
    <dgm:pt modelId="{875FE1F1-45AC-42E4-B394-8EB4FF552166}" type="sibTrans" cxnId="{90E8D38C-A1CA-403A-9A33-DA86D31DC547}">
      <dgm:prSet/>
      <dgm:spPr/>
    </dgm:pt>
    <dgm:pt modelId="{610F0A65-910B-40C5-9142-22D72D39758E}">
      <dgm:prSet phldr="0"/>
      <dgm:spPr/>
      <dgm:t>
        <a:bodyPr/>
        <a:lstStyle/>
        <a:p>
          <a:pPr rtl="0"/>
          <a:r>
            <a:rPr lang="en-IE">
              <a:latin typeface="Calibri Light" panose="020F0302020204030204"/>
            </a:rPr>
            <a:t>Check out the college websites and/or </a:t>
          </a:r>
          <a:r>
            <a:rPr lang="en-IE">
              <a:latin typeface="Calibri Light" panose="020F0302020204030204"/>
              <a:hlinkClick xmlns:r="http://schemas.openxmlformats.org/officeDocument/2006/relationships" r:id="rId1"/>
            </a:rPr>
            <a:t>www.qualifax.ie</a:t>
          </a:r>
          <a:r>
            <a:rPr lang="en-IE">
              <a:latin typeface="Calibri Light" panose="020F0302020204030204"/>
            </a:rPr>
            <a:t> for further information</a:t>
          </a:r>
        </a:p>
      </dgm:t>
    </dgm:pt>
    <dgm:pt modelId="{0790CDEB-DE05-4893-B3A7-85AEF3AEA942}" type="parTrans" cxnId="{E5011260-FFBB-443B-9073-D74248A75862}">
      <dgm:prSet/>
      <dgm:spPr/>
    </dgm:pt>
    <dgm:pt modelId="{1772A578-8839-4B38-B234-0FEFEDF863C4}" type="sibTrans" cxnId="{E5011260-FFBB-443B-9073-D74248A75862}">
      <dgm:prSet/>
      <dgm:spPr/>
    </dgm:pt>
    <dgm:pt modelId="{EB7284E8-E201-486B-9A07-32FAF90186A4}" type="pres">
      <dgm:prSet presAssocID="{860B010E-DF49-4981-895D-8266C83ABC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67F13E-2294-4D55-B9C4-0A0AB560907C}" type="pres">
      <dgm:prSet presAssocID="{CCEE3E77-85E5-4225-8DF3-EFE25C7BFD6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A8B078-EB79-4260-909C-2DA9C502D15B}" type="pres">
      <dgm:prSet presAssocID="{A37AEF9E-3A6D-45F0-81DA-F86EBAE20DA2}" presName="spacer" presStyleCnt="0"/>
      <dgm:spPr/>
    </dgm:pt>
    <dgm:pt modelId="{ECB8012F-E935-41BA-8119-95B212A141D6}" type="pres">
      <dgm:prSet presAssocID="{B43C9CBD-6C8E-4122-A388-14F9251F886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226005-4AA1-4FBC-AB76-E9793525A628}" type="pres">
      <dgm:prSet presAssocID="{CC30C2B5-F905-43D2-859D-4F2235873ABC}" presName="spacer" presStyleCnt="0"/>
      <dgm:spPr/>
    </dgm:pt>
    <dgm:pt modelId="{C59616B8-2089-4D02-BB51-CB60CEEAA876}" type="pres">
      <dgm:prSet presAssocID="{A6B9A3F9-75D1-437E-9942-BD8DE71F286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482A50-13EC-44DB-92D0-5D9D85559BBF}" type="pres">
      <dgm:prSet presAssocID="{B44CB9FC-AB0D-4FD4-B12E-308DCD484EAA}" presName="spacer" presStyleCnt="0"/>
      <dgm:spPr/>
    </dgm:pt>
    <dgm:pt modelId="{08E59EC2-AC55-4C76-BC09-ED7CD48DD0A7}" type="pres">
      <dgm:prSet presAssocID="{DB99B26B-C3B8-4C57-85C7-1BCA3DCD7A6C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6BA0B6-C69D-44A5-AF9E-87D94DDBCF48}" type="pres">
      <dgm:prSet presAssocID="{875FE1F1-45AC-42E4-B394-8EB4FF552166}" presName="spacer" presStyleCnt="0"/>
      <dgm:spPr/>
    </dgm:pt>
    <dgm:pt modelId="{73D81400-74F8-4607-99CF-865D1F31C95D}" type="pres">
      <dgm:prSet presAssocID="{610F0A65-910B-40C5-9142-22D72D39758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1D06FC-0CD3-4DEE-B20B-8FC14088C212}" type="presOf" srcId="{610F0A65-910B-40C5-9142-22D72D39758E}" destId="{73D81400-74F8-4607-99CF-865D1F31C95D}" srcOrd="0" destOrd="0" presId="urn:microsoft.com/office/officeart/2005/8/layout/vList2"/>
    <dgm:cxn modelId="{87D86423-9F31-45F2-A88D-E6EC4DF8FC10}" type="presOf" srcId="{860B010E-DF49-4981-895D-8266C83ABCA3}" destId="{EB7284E8-E201-486B-9A07-32FAF90186A4}" srcOrd="0" destOrd="0" presId="urn:microsoft.com/office/officeart/2005/8/layout/vList2"/>
    <dgm:cxn modelId="{FE30E010-4EA5-48A8-AE23-EC033FB39D4B}" srcId="{860B010E-DF49-4981-895D-8266C83ABCA3}" destId="{A6B9A3F9-75D1-437E-9942-BD8DE71F2864}" srcOrd="2" destOrd="0" parTransId="{631523FE-5267-4A52-8056-3B74EF2150FE}" sibTransId="{B44CB9FC-AB0D-4FD4-B12E-308DCD484EAA}"/>
    <dgm:cxn modelId="{EE90B00D-3BB9-4B75-AB0E-06D2E5579363}" type="presOf" srcId="{DB99B26B-C3B8-4C57-85C7-1BCA3DCD7A6C}" destId="{08E59EC2-AC55-4C76-BC09-ED7CD48DD0A7}" srcOrd="0" destOrd="0" presId="urn:microsoft.com/office/officeart/2005/8/layout/vList2"/>
    <dgm:cxn modelId="{90E8D38C-A1CA-403A-9A33-DA86D31DC547}" srcId="{860B010E-DF49-4981-895D-8266C83ABCA3}" destId="{DB99B26B-C3B8-4C57-85C7-1BCA3DCD7A6C}" srcOrd="3" destOrd="0" parTransId="{522F3648-ADBA-4FEF-A3BF-C22B4529F127}" sibTransId="{875FE1F1-45AC-42E4-B394-8EB4FF552166}"/>
    <dgm:cxn modelId="{B6676AF0-8C4B-4B13-9479-E1A31543083D}" type="presOf" srcId="{CCEE3E77-85E5-4225-8DF3-EFE25C7BFD6C}" destId="{1B67F13E-2294-4D55-B9C4-0A0AB560907C}" srcOrd="0" destOrd="0" presId="urn:microsoft.com/office/officeart/2005/8/layout/vList2"/>
    <dgm:cxn modelId="{8466E3DA-648E-447F-9A9A-650315BEB899}" type="presOf" srcId="{A6B9A3F9-75D1-437E-9942-BD8DE71F2864}" destId="{C59616B8-2089-4D02-BB51-CB60CEEAA876}" srcOrd="0" destOrd="0" presId="urn:microsoft.com/office/officeart/2005/8/layout/vList2"/>
    <dgm:cxn modelId="{5CF8FF66-B4A8-4271-B3A6-E70B3A414CA0}" srcId="{860B010E-DF49-4981-895D-8266C83ABCA3}" destId="{CCEE3E77-85E5-4225-8DF3-EFE25C7BFD6C}" srcOrd="0" destOrd="0" parTransId="{2805A109-5568-4518-8424-5355125FD3F3}" sibTransId="{A37AEF9E-3A6D-45F0-81DA-F86EBAE20DA2}"/>
    <dgm:cxn modelId="{798EB5C0-F339-49DF-9A06-EC4ECE5ECF99}" type="presOf" srcId="{B43C9CBD-6C8E-4122-A388-14F9251F8865}" destId="{ECB8012F-E935-41BA-8119-95B212A141D6}" srcOrd="0" destOrd="0" presId="urn:microsoft.com/office/officeart/2005/8/layout/vList2"/>
    <dgm:cxn modelId="{E020A1AE-55D3-4B3C-A544-EC2336225C9D}" srcId="{860B010E-DF49-4981-895D-8266C83ABCA3}" destId="{B43C9CBD-6C8E-4122-A388-14F9251F8865}" srcOrd="1" destOrd="0" parTransId="{7337EE57-38C1-469F-930B-E7944B4E300E}" sibTransId="{CC30C2B5-F905-43D2-859D-4F2235873ABC}"/>
    <dgm:cxn modelId="{E5011260-FFBB-443B-9073-D74248A75862}" srcId="{860B010E-DF49-4981-895D-8266C83ABCA3}" destId="{610F0A65-910B-40C5-9142-22D72D39758E}" srcOrd="4" destOrd="0" parTransId="{0790CDEB-DE05-4893-B3A7-85AEF3AEA942}" sibTransId="{1772A578-8839-4B38-B234-0FEFEDF863C4}"/>
    <dgm:cxn modelId="{F554F90C-DE48-4CD9-B682-0BBACAD5A196}" type="presParOf" srcId="{EB7284E8-E201-486B-9A07-32FAF90186A4}" destId="{1B67F13E-2294-4D55-B9C4-0A0AB560907C}" srcOrd="0" destOrd="0" presId="urn:microsoft.com/office/officeart/2005/8/layout/vList2"/>
    <dgm:cxn modelId="{2E5180F4-5970-4231-A407-BA565C873F15}" type="presParOf" srcId="{EB7284E8-E201-486B-9A07-32FAF90186A4}" destId="{1DA8B078-EB79-4260-909C-2DA9C502D15B}" srcOrd="1" destOrd="0" presId="urn:microsoft.com/office/officeart/2005/8/layout/vList2"/>
    <dgm:cxn modelId="{7E393B37-C171-4C4E-AF72-C4DA7F0FD076}" type="presParOf" srcId="{EB7284E8-E201-486B-9A07-32FAF90186A4}" destId="{ECB8012F-E935-41BA-8119-95B212A141D6}" srcOrd="2" destOrd="0" presId="urn:microsoft.com/office/officeart/2005/8/layout/vList2"/>
    <dgm:cxn modelId="{0FF1E072-74F8-491E-9F0E-8050BD21F494}" type="presParOf" srcId="{EB7284E8-E201-486B-9A07-32FAF90186A4}" destId="{E6226005-4AA1-4FBC-AB76-E9793525A628}" srcOrd="3" destOrd="0" presId="urn:microsoft.com/office/officeart/2005/8/layout/vList2"/>
    <dgm:cxn modelId="{6E7124B9-BE19-46F5-9723-B0A499CB60BB}" type="presParOf" srcId="{EB7284E8-E201-486B-9A07-32FAF90186A4}" destId="{C59616B8-2089-4D02-BB51-CB60CEEAA876}" srcOrd="4" destOrd="0" presId="urn:microsoft.com/office/officeart/2005/8/layout/vList2"/>
    <dgm:cxn modelId="{983BE414-BCE8-450E-BF72-54CB03CCBD2A}" type="presParOf" srcId="{EB7284E8-E201-486B-9A07-32FAF90186A4}" destId="{64482A50-13EC-44DB-92D0-5D9D85559BBF}" srcOrd="5" destOrd="0" presId="urn:microsoft.com/office/officeart/2005/8/layout/vList2"/>
    <dgm:cxn modelId="{0DE2D1EA-18E9-4749-A48C-D295D468EE73}" type="presParOf" srcId="{EB7284E8-E201-486B-9A07-32FAF90186A4}" destId="{08E59EC2-AC55-4C76-BC09-ED7CD48DD0A7}" srcOrd="6" destOrd="0" presId="urn:microsoft.com/office/officeart/2005/8/layout/vList2"/>
    <dgm:cxn modelId="{357110FE-BC24-4AB2-9EBA-586899C2224B}" type="presParOf" srcId="{EB7284E8-E201-486B-9A07-32FAF90186A4}" destId="{546BA0B6-C69D-44A5-AF9E-87D94DDBCF48}" srcOrd="7" destOrd="0" presId="urn:microsoft.com/office/officeart/2005/8/layout/vList2"/>
    <dgm:cxn modelId="{5779A882-8A56-45D1-B091-C6BB940E53E0}" type="presParOf" srcId="{EB7284E8-E201-486B-9A07-32FAF90186A4}" destId="{73D81400-74F8-4607-99CF-865D1F31C95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49578CA-7799-4469-862D-410CEAD7AB5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99A73AA0-278A-4439-A861-90D15DCC82B8}">
      <dgm:prSet/>
      <dgm:spPr/>
      <dgm:t>
        <a:bodyPr/>
        <a:lstStyle/>
        <a:p>
          <a:pPr rtl="0"/>
          <a:r>
            <a:rPr lang="en-GB"/>
            <a:t>Approximately 10% of all CAO courses require a language other than Irish and English.</a:t>
          </a:r>
          <a:r>
            <a:rPr lang="en-GB">
              <a:latin typeface="Calibri Light" panose="020F0302020204030204"/>
            </a:rPr>
            <a:t>  </a:t>
          </a:r>
          <a:endParaRPr lang="en-US"/>
        </a:p>
      </dgm:t>
    </dgm:pt>
    <dgm:pt modelId="{B386F537-C890-4DD7-9AC3-670F5087C786}" type="parTrans" cxnId="{BA4694E4-17A4-4558-B85D-A5F61785B8CF}">
      <dgm:prSet/>
      <dgm:spPr/>
      <dgm:t>
        <a:bodyPr/>
        <a:lstStyle/>
        <a:p>
          <a:endParaRPr lang="en-US"/>
        </a:p>
      </dgm:t>
    </dgm:pt>
    <dgm:pt modelId="{3DFC42CD-82B7-42D0-A74F-22BB5E74843A}" type="sibTrans" cxnId="{BA4694E4-17A4-4558-B85D-A5F61785B8CF}">
      <dgm:prSet/>
      <dgm:spPr/>
      <dgm:t>
        <a:bodyPr/>
        <a:lstStyle/>
        <a:p>
          <a:endParaRPr lang="en-US"/>
        </a:p>
      </dgm:t>
    </dgm:pt>
    <dgm:pt modelId="{6FF5ABA2-C66C-4D4A-BBFF-C4F05D249A6F}">
      <dgm:prSet/>
      <dgm:spPr/>
      <dgm:t>
        <a:bodyPr/>
        <a:lstStyle/>
        <a:p>
          <a:r>
            <a:rPr lang="en-GB"/>
            <a:t>Mostly arts and humanities courses require a third language. Note: Medicine, PE in UCC, Shannon College of Hotel Management, Home economics teaching, Architecture in UCD, Speech Therapy also require a language.</a:t>
          </a:r>
          <a:endParaRPr lang="en-US"/>
        </a:p>
      </dgm:t>
    </dgm:pt>
    <dgm:pt modelId="{8AFDDF34-8CF5-4E2A-98F8-AEACC6F29B94}" type="parTrans" cxnId="{C82CEB3D-D533-44C7-BD45-80A83D8BE2FD}">
      <dgm:prSet/>
      <dgm:spPr/>
      <dgm:t>
        <a:bodyPr/>
        <a:lstStyle/>
        <a:p>
          <a:endParaRPr lang="en-US"/>
        </a:p>
      </dgm:t>
    </dgm:pt>
    <dgm:pt modelId="{87FD8ADA-E471-4257-BBC2-5D46D6DC0A01}" type="sibTrans" cxnId="{C82CEB3D-D533-44C7-BD45-80A83D8BE2FD}">
      <dgm:prSet/>
      <dgm:spPr/>
      <dgm:t>
        <a:bodyPr/>
        <a:lstStyle/>
        <a:p>
          <a:endParaRPr lang="en-US"/>
        </a:p>
      </dgm:t>
    </dgm:pt>
    <dgm:pt modelId="{4B03FCD9-93C1-47CF-AC3C-B5D9FC63FC7C}">
      <dgm:prSet/>
      <dgm:spPr/>
      <dgm:t>
        <a:bodyPr/>
        <a:lstStyle/>
        <a:p>
          <a:r>
            <a:rPr lang="en-GB"/>
            <a:t>Limerick colleges do not require a third language unless it is part of the course of study.</a:t>
          </a:r>
          <a:endParaRPr lang="en-US"/>
        </a:p>
      </dgm:t>
    </dgm:pt>
    <dgm:pt modelId="{C314045A-79C7-4311-815F-64562C716E71}" type="parTrans" cxnId="{CB8E98C9-FBD9-4A98-9CF0-3B2BEFE5A6BF}">
      <dgm:prSet/>
      <dgm:spPr/>
      <dgm:t>
        <a:bodyPr/>
        <a:lstStyle/>
        <a:p>
          <a:endParaRPr lang="en-US"/>
        </a:p>
      </dgm:t>
    </dgm:pt>
    <dgm:pt modelId="{55B76E30-34C7-4745-B3FF-F25EA5A559AE}" type="sibTrans" cxnId="{CB8E98C9-FBD9-4A98-9CF0-3B2BEFE5A6BF}">
      <dgm:prSet/>
      <dgm:spPr/>
      <dgm:t>
        <a:bodyPr/>
        <a:lstStyle/>
        <a:p>
          <a:endParaRPr lang="en-US"/>
        </a:p>
      </dgm:t>
    </dgm:pt>
    <dgm:pt modelId="{3ACE753B-CF1F-461A-844B-0F666B510CD1}">
      <dgm:prSet/>
      <dgm:spPr/>
      <dgm:t>
        <a:bodyPr/>
        <a:lstStyle/>
        <a:p>
          <a:r>
            <a:rPr lang="en-GB"/>
            <a:t>On www.qualifax.ie you can see the implications of not doing a </a:t>
          </a:r>
          <a:r>
            <a:rPr lang="en-GB">
              <a:latin typeface="Calibri Light" panose="020F0302020204030204"/>
            </a:rPr>
            <a:t>language.</a:t>
          </a:r>
          <a:endParaRPr lang="en-US"/>
        </a:p>
      </dgm:t>
    </dgm:pt>
    <dgm:pt modelId="{E8D2D902-1487-4098-BB1D-49D5AD9E7E11}" type="parTrans" cxnId="{DF9A8E9A-D092-4F89-B403-D25811BAFFB1}">
      <dgm:prSet/>
      <dgm:spPr/>
      <dgm:t>
        <a:bodyPr/>
        <a:lstStyle/>
        <a:p>
          <a:endParaRPr lang="en-US"/>
        </a:p>
      </dgm:t>
    </dgm:pt>
    <dgm:pt modelId="{2085AAFF-8D2C-4CFB-B22E-AF75F106F546}" type="sibTrans" cxnId="{DF9A8E9A-D092-4F89-B403-D25811BAFFB1}">
      <dgm:prSet/>
      <dgm:spPr/>
      <dgm:t>
        <a:bodyPr/>
        <a:lstStyle/>
        <a:p>
          <a:endParaRPr lang="en-US"/>
        </a:p>
      </dgm:t>
    </dgm:pt>
    <dgm:pt modelId="{C74A1979-7D3A-45CE-B05A-AA7B598E028A}" type="pres">
      <dgm:prSet presAssocID="{849578CA-7799-4469-862D-410CEAD7AB55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D46514-C348-4199-A072-BF29A0372776}" type="pres">
      <dgm:prSet presAssocID="{99A73AA0-278A-4439-A861-90D15DCC82B8}" presName="compNode" presStyleCnt="0"/>
      <dgm:spPr/>
    </dgm:pt>
    <dgm:pt modelId="{A9942C43-E976-4241-A99E-081D60DDF603}" type="pres">
      <dgm:prSet presAssocID="{99A73AA0-278A-4439-A861-90D15DCC82B8}" presName="bgRect" presStyleLbl="bgShp" presStyleIdx="0" presStyleCnt="4"/>
      <dgm:spPr/>
    </dgm:pt>
    <dgm:pt modelId="{CE67F354-5990-4940-AB92-0747250C315C}" type="pres">
      <dgm:prSet presAssocID="{99A73AA0-278A-4439-A861-90D15DCC82B8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ED240E35-DB7E-432C-B037-320BEFE59DF9}" type="pres">
      <dgm:prSet presAssocID="{99A73AA0-278A-4439-A861-90D15DCC82B8}" presName="spaceRect" presStyleCnt="0"/>
      <dgm:spPr/>
    </dgm:pt>
    <dgm:pt modelId="{517E05D0-6AFD-437C-AC20-D1FF3B41C8B2}" type="pres">
      <dgm:prSet presAssocID="{99A73AA0-278A-4439-A861-90D15DCC82B8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57928FE-EE4D-4CCA-828F-394CB38E081C}" type="pres">
      <dgm:prSet presAssocID="{3DFC42CD-82B7-42D0-A74F-22BB5E74843A}" presName="sibTrans" presStyleCnt="0"/>
      <dgm:spPr/>
    </dgm:pt>
    <dgm:pt modelId="{75C448A6-F8A7-43EC-BA73-F7A05ECC9886}" type="pres">
      <dgm:prSet presAssocID="{6FF5ABA2-C66C-4D4A-BBFF-C4F05D249A6F}" presName="compNode" presStyleCnt="0"/>
      <dgm:spPr/>
    </dgm:pt>
    <dgm:pt modelId="{834F3D69-72C9-4BA6-868B-84EEF6DFD002}" type="pres">
      <dgm:prSet presAssocID="{6FF5ABA2-C66C-4D4A-BBFF-C4F05D249A6F}" presName="bgRect" presStyleLbl="bgShp" presStyleIdx="1" presStyleCnt="4"/>
      <dgm:spPr/>
    </dgm:pt>
    <dgm:pt modelId="{786C94BC-D23C-44A8-9B78-C95F35336111}" type="pres">
      <dgm:prSet presAssocID="{6FF5ABA2-C66C-4D4A-BBFF-C4F05D249A6F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198EE27E-2424-4575-A1EC-CD437E53831F}" type="pres">
      <dgm:prSet presAssocID="{6FF5ABA2-C66C-4D4A-BBFF-C4F05D249A6F}" presName="spaceRect" presStyleCnt="0"/>
      <dgm:spPr/>
    </dgm:pt>
    <dgm:pt modelId="{A0BE3239-86C5-478D-BA5E-921CFFF2A514}" type="pres">
      <dgm:prSet presAssocID="{6FF5ABA2-C66C-4D4A-BBFF-C4F05D249A6F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1679005-E779-4113-A042-49C72058AD09}" type="pres">
      <dgm:prSet presAssocID="{87FD8ADA-E471-4257-BBC2-5D46D6DC0A01}" presName="sibTrans" presStyleCnt="0"/>
      <dgm:spPr/>
    </dgm:pt>
    <dgm:pt modelId="{1CBD028E-C2D9-4746-B461-AD91A2E46AC2}" type="pres">
      <dgm:prSet presAssocID="{4B03FCD9-93C1-47CF-AC3C-B5D9FC63FC7C}" presName="compNode" presStyleCnt="0"/>
      <dgm:spPr/>
    </dgm:pt>
    <dgm:pt modelId="{84D05D7C-1CC5-4485-B281-50B968CC1E67}" type="pres">
      <dgm:prSet presAssocID="{4B03FCD9-93C1-47CF-AC3C-B5D9FC63FC7C}" presName="bgRect" presStyleLbl="bgShp" presStyleIdx="2" presStyleCnt="4"/>
      <dgm:spPr/>
    </dgm:pt>
    <dgm:pt modelId="{DB9A46B5-672B-4363-B16A-41B2BFD02F2C}" type="pres">
      <dgm:prSet presAssocID="{4B03FCD9-93C1-47CF-AC3C-B5D9FC63FC7C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Quotes"/>
        </a:ext>
      </dgm:extLst>
    </dgm:pt>
    <dgm:pt modelId="{C955DB61-9AE6-4366-84D6-D71B135A624E}" type="pres">
      <dgm:prSet presAssocID="{4B03FCD9-93C1-47CF-AC3C-B5D9FC63FC7C}" presName="spaceRect" presStyleCnt="0"/>
      <dgm:spPr/>
    </dgm:pt>
    <dgm:pt modelId="{96859DAF-DAE3-4DE1-AC04-CB86588560C1}" type="pres">
      <dgm:prSet presAssocID="{4B03FCD9-93C1-47CF-AC3C-B5D9FC63FC7C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5F3DC04-D90A-4B26-ACDA-413B154CB563}" type="pres">
      <dgm:prSet presAssocID="{55B76E30-34C7-4745-B3FF-F25EA5A559AE}" presName="sibTrans" presStyleCnt="0"/>
      <dgm:spPr/>
    </dgm:pt>
    <dgm:pt modelId="{7E722616-333E-4FE0-8828-A96FCA1BA048}" type="pres">
      <dgm:prSet presAssocID="{3ACE753B-CF1F-461A-844B-0F666B510CD1}" presName="compNode" presStyleCnt="0"/>
      <dgm:spPr/>
    </dgm:pt>
    <dgm:pt modelId="{C4C16F04-EE5E-4A48-80E2-928321583C67}" type="pres">
      <dgm:prSet presAssocID="{3ACE753B-CF1F-461A-844B-0F666B510CD1}" presName="bgRect" presStyleLbl="bgShp" presStyleIdx="3" presStyleCnt="4"/>
      <dgm:spPr/>
    </dgm:pt>
    <dgm:pt modelId="{2AA6813E-A8BE-4BC2-8C9A-896771C07CEC}" type="pres">
      <dgm:prSet presAssocID="{3ACE753B-CF1F-461A-844B-0F666B510CD1}" presName="iconRect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onnected"/>
        </a:ext>
      </dgm:extLst>
    </dgm:pt>
    <dgm:pt modelId="{1D4A1D46-EDF6-4970-BAAE-90EB73B9F785}" type="pres">
      <dgm:prSet presAssocID="{3ACE753B-CF1F-461A-844B-0F666B510CD1}" presName="spaceRect" presStyleCnt="0"/>
      <dgm:spPr/>
    </dgm:pt>
    <dgm:pt modelId="{12082FAA-9125-47A4-B1CC-287A90745690}" type="pres">
      <dgm:prSet presAssocID="{3ACE753B-CF1F-461A-844B-0F666B510CD1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56E47434-B1C1-4A5C-8A82-7B1299EB317A}" type="presOf" srcId="{3ACE753B-CF1F-461A-844B-0F666B510CD1}" destId="{12082FAA-9125-47A4-B1CC-287A90745690}" srcOrd="0" destOrd="0" presId="urn:microsoft.com/office/officeart/2018/2/layout/IconVerticalSolidList"/>
    <dgm:cxn modelId="{20F54567-C8A9-4DF2-A0D7-F8C1379678F7}" type="presOf" srcId="{849578CA-7799-4469-862D-410CEAD7AB55}" destId="{C74A1979-7D3A-45CE-B05A-AA7B598E028A}" srcOrd="0" destOrd="0" presId="urn:microsoft.com/office/officeart/2018/2/layout/IconVerticalSolidList"/>
    <dgm:cxn modelId="{CB8E98C9-FBD9-4A98-9CF0-3B2BEFE5A6BF}" srcId="{849578CA-7799-4469-862D-410CEAD7AB55}" destId="{4B03FCD9-93C1-47CF-AC3C-B5D9FC63FC7C}" srcOrd="2" destOrd="0" parTransId="{C314045A-79C7-4311-815F-64562C716E71}" sibTransId="{55B76E30-34C7-4745-B3FF-F25EA5A559AE}"/>
    <dgm:cxn modelId="{BA4694E4-17A4-4558-B85D-A5F61785B8CF}" srcId="{849578CA-7799-4469-862D-410CEAD7AB55}" destId="{99A73AA0-278A-4439-A861-90D15DCC82B8}" srcOrd="0" destOrd="0" parTransId="{B386F537-C890-4DD7-9AC3-670F5087C786}" sibTransId="{3DFC42CD-82B7-42D0-A74F-22BB5E74843A}"/>
    <dgm:cxn modelId="{C82CEB3D-D533-44C7-BD45-80A83D8BE2FD}" srcId="{849578CA-7799-4469-862D-410CEAD7AB55}" destId="{6FF5ABA2-C66C-4D4A-BBFF-C4F05D249A6F}" srcOrd="1" destOrd="0" parTransId="{8AFDDF34-8CF5-4E2A-98F8-AEACC6F29B94}" sibTransId="{87FD8ADA-E471-4257-BBC2-5D46D6DC0A01}"/>
    <dgm:cxn modelId="{1D58174C-D02F-4EF3-830D-60F17B760E22}" type="presOf" srcId="{6FF5ABA2-C66C-4D4A-BBFF-C4F05D249A6F}" destId="{A0BE3239-86C5-478D-BA5E-921CFFF2A514}" srcOrd="0" destOrd="0" presId="urn:microsoft.com/office/officeart/2018/2/layout/IconVerticalSolidList"/>
    <dgm:cxn modelId="{9E1BB7B3-E7FD-402C-8DCF-06C646E2AE87}" type="presOf" srcId="{99A73AA0-278A-4439-A861-90D15DCC82B8}" destId="{517E05D0-6AFD-437C-AC20-D1FF3B41C8B2}" srcOrd="0" destOrd="0" presId="urn:microsoft.com/office/officeart/2018/2/layout/IconVerticalSolidList"/>
    <dgm:cxn modelId="{DF9A8E9A-D092-4F89-B403-D25811BAFFB1}" srcId="{849578CA-7799-4469-862D-410CEAD7AB55}" destId="{3ACE753B-CF1F-461A-844B-0F666B510CD1}" srcOrd="3" destOrd="0" parTransId="{E8D2D902-1487-4098-BB1D-49D5AD9E7E11}" sibTransId="{2085AAFF-8D2C-4CFB-B22E-AF75F106F546}"/>
    <dgm:cxn modelId="{9CEE827C-A194-4B7C-94F9-9F5A3237C388}" type="presOf" srcId="{4B03FCD9-93C1-47CF-AC3C-B5D9FC63FC7C}" destId="{96859DAF-DAE3-4DE1-AC04-CB86588560C1}" srcOrd="0" destOrd="0" presId="urn:microsoft.com/office/officeart/2018/2/layout/IconVerticalSolidList"/>
    <dgm:cxn modelId="{F1360C5A-04FA-472D-900C-61199C4C98E8}" type="presParOf" srcId="{C74A1979-7D3A-45CE-B05A-AA7B598E028A}" destId="{BBD46514-C348-4199-A072-BF29A0372776}" srcOrd="0" destOrd="0" presId="urn:microsoft.com/office/officeart/2018/2/layout/IconVerticalSolidList"/>
    <dgm:cxn modelId="{3F323EB5-84F5-4858-8930-BC91C7180D14}" type="presParOf" srcId="{BBD46514-C348-4199-A072-BF29A0372776}" destId="{A9942C43-E976-4241-A99E-081D60DDF603}" srcOrd="0" destOrd="0" presId="urn:microsoft.com/office/officeart/2018/2/layout/IconVerticalSolidList"/>
    <dgm:cxn modelId="{E1BB1B23-5698-4101-A9EC-5D95696F7880}" type="presParOf" srcId="{BBD46514-C348-4199-A072-BF29A0372776}" destId="{CE67F354-5990-4940-AB92-0747250C315C}" srcOrd="1" destOrd="0" presId="urn:microsoft.com/office/officeart/2018/2/layout/IconVerticalSolidList"/>
    <dgm:cxn modelId="{93E4F529-A413-407C-B78E-C3D8C62A56EE}" type="presParOf" srcId="{BBD46514-C348-4199-A072-BF29A0372776}" destId="{ED240E35-DB7E-432C-B037-320BEFE59DF9}" srcOrd="2" destOrd="0" presId="urn:microsoft.com/office/officeart/2018/2/layout/IconVerticalSolidList"/>
    <dgm:cxn modelId="{1C478A5C-C62B-4F28-BFA5-8D2F7E921575}" type="presParOf" srcId="{BBD46514-C348-4199-A072-BF29A0372776}" destId="{517E05D0-6AFD-437C-AC20-D1FF3B41C8B2}" srcOrd="3" destOrd="0" presId="urn:microsoft.com/office/officeart/2018/2/layout/IconVerticalSolidList"/>
    <dgm:cxn modelId="{2E56E110-4F0C-49F1-9FEA-08C64F5824B5}" type="presParOf" srcId="{C74A1979-7D3A-45CE-B05A-AA7B598E028A}" destId="{E57928FE-EE4D-4CCA-828F-394CB38E081C}" srcOrd="1" destOrd="0" presId="urn:microsoft.com/office/officeart/2018/2/layout/IconVerticalSolidList"/>
    <dgm:cxn modelId="{37AEADBE-4E7D-4B1B-A96A-7F0D05E96937}" type="presParOf" srcId="{C74A1979-7D3A-45CE-B05A-AA7B598E028A}" destId="{75C448A6-F8A7-43EC-BA73-F7A05ECC9886}" srcOrd="2" destOrd="0" presId="urn:microsoft.com/office/officeart/2018/2/layout/IconVerticalSolidList"/>
    <dgm:cxn modelId="{978CC496-28AF-4AD3-836A-9DF138DD43B0}" type="presParOf" srcId="{75C448A6-F8A7-43EC-BA73-F7A05ECC9886}" destId="{834F3D69-72C9-4BA6-868B-84EEF6DFD002}" srcOrd="0" destOrd="0" presId="urn:microsoft.com/office/officeart/2018/2/layout/IconVerticalSolidList"/>
    <dgm:cxn modelId="{3076C136-07AC-4B8C-B964-ECAC0853240C}" type="presParOf" srcId="{75C448A6-F8A7-43EC-BA73-F7A05ECC9886}" destId="{786C94BC-D23C-44A8-9B78-C95F35336111}" srcOrd="1" destOrd="0" presId="urn:microsoft.com/office/officeart/2018/2/layout/IconVerticalSolidList"/>
    <dgm:cxn modelId="{1762397C-42DE-403D-8844-5C0FBF741C9D}" type="presParOf" srcId="{75C448A6-F8A7-43EC-BA73-F7A05ECC9886}" destId="{198EE27E-2424-4575-A1EC-CD437E53831F}" srcOrd="2" destOrd="0" presId="urn:microsoft.com/office/officeart/2018/2/layout/IconVerticalSolidList"/>
    <dgm:cxn modelId="{86A73368-5463-4960-8126-8BDB9605B53E}" type="presParOf" srcId="{75C448A6-F8A7-43EC-BA73-F7A05ECC9886}" destId="{A0BE3239-86C5-478D-BA5E-921CFFF2A514}" srcOrd="3" destOrd="0" presId="urn:microsoft.com/office/officeart/2018/2/layout/IconVerticalSolidList"/>
    <dgm:cxn modelId="{A919FFD8-0E44-41F3-ABBC-A6E93667ED37}" type="presParOf" srcId="{C74A1979-7D3A-45CE-B05A-AA7B598E028A}" destId="{21679005-E779-4113-A042-49C72058AD09}" srcOrd="3" destOrd="0" presId="urn:microsoft.com/office/officeart/2018/2/layout/IconVerticalSolidList"/>
    <dgm:cxn modelId="{6E1C2751-E89A-4B8F-AC80-B165285D6B3C}" type="presParOf" srcId="{C74A1979-7D3A-45CE-B05A-AA7B598E028A}" destId="{1CBD028E-C2D9-4746-B461-AD91A2E46AC2}" srcOrd="4" destOrd="0" presId="urn:microsoft.com/office/officeart/2018/2/layout/IconVerticalSolidList"/>
    <dgm:cxn modelId="{ED73663A-B3E3-46D7-8FF7-BAF71EDBC9A7}" type="presParOf" srcId="{1CBD028E-C2D9-4746-B461-AD91A2E46AC2}" destId="{84D05D7C-1CC5-4485-B281-50B968CC1E67}" srcOrd="0" destOrd="0" presId="urn:microsoft.com/office/officeart/2018/2/layout/IconVerticalSolidList"/>
    <dgm:cxn modelId="{20B59B37-D3F5-4096-B709-F769F1DFFB7B}" type="presParOf" srcId="{1CBD028E-C2D9-4746-B461-AD91A2E46AC2}" destId="{DB9A46B5-672B-4363-B16A-41B2BFD02F2C}" srcOrd="1" destOrd="0" presId="urn:microsoft.com/office/officeart/2018/2/layout/IconVerticalSolidList"/>
    <dgm:cxn modelId="{57D3A995-F70C-46B7-80A2-0973D5B994D2}" type="presParOf" srcId="{1CBD028E-C2D9-4746-B461-AD91A2E46AC2}" destId="{C955DB61-9AE6-4366-84D6-D71B135A624E}" srcOrd="2" destOrd="0" presId="urn:microsoft.com/office/officeart/2018/2/layout/IconVerticalSolidList"/>
    <dgm:cxn modelId="{21130519-38A7-40E4-A907-6F64B6F02CA8}" type="presParOf" srcId="{1CBD028E-C2D9-4746-B461-AD91A2E46AC2}" destId="{96859DAF-DAE3-4DE1-AC04-CB86588560C1}" srcOrd="3" destOrd="0" presId="urn:microsoft.com/office/officeart/2018/2/layout/IconVerticalSolidList"/>
    <dgm:cxn modelId="{A849F015-7227-4972-82D4-174FCB98A093}" type="presParOf" srcId="{C74A1979-7D3A-45CE-B05A-AA7B598E028A}" destId="{05F3DC04-D90A-4B26-ACDA-413B154CB563}" srcOrd="5" destOrd="0" presId="urn:microsoft.com/office/officeart/2018/2/layout/IconVerticalSolidList"/>
    <dgm:cxn modelId="{F1156859-4B17-48FE-9166-CA6BE5343FEE}" type="presParOf" srcId="{C74A1979-7D3A-45CE-B05A-AA7B598E028A}" destId="{7E722616-333E-4FE0-8828-A96FCA1BA048}" srcOrd="6" destOrd="0" presId="urn:microsoft.com/office/officeart/2018/2/layout/IconVerticalSolidList"/>
    <dgm:cxn modelId="{6FB5120C-7655-429C-B8D9-66F423A16644}" type="presParOf" srcId="{7E722616-333E-4FE0-8828-A96FCA1BA048}" destId="{C4C16F04-EE5E-4A48-80E2-928321583C67}" srcOrd="0" destOrd="0" presId="urn:microsoft.com/office/officeart/2018/2/layout/IconVerticalSolidList"/>
    <dgm:cxn modelId="{368357CB-5DD1-428D-B332-AF3ACF3997ED}" type="presParOf" srcId="{7E722616-333E-4FE0-8828-A96FCA1BA048}" destId="{2AA6813E-A8BE-4BC2-8C9A-896771C07CEC}" srcOrd="1" destOrd="0" presId="urn:microsoft.com/office/officeart/2018/2/layout/IconVerticalSolidList"/>
    <dgm:cxn modelId="{E3E30BA0-CB68-4AFF-9933-1A70F934DFEB}" type="presParOf" srcId="{7E722616-333E-4FE0-8828-A96FCA1BA048}" destId="{1D4A1D46-EDF6-4970-BAAE-90EB73B9F785}" srcOrd="2" destOrd="0" presId="urn:microsoft.com/office/officeart/2018/2/layout/IconVerticalSolidList"/>
    <dgm:cxn modelId="{B289F663-BBF0-4153-9CD0-7579F958195B}" type="presParOf" srcId="{7E722616-333E-4FE0-8828-A96FCA1BA048}" destId="{12082FAA-9125-47A4-B1CC-287A9074569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C840228-C5F1-4726-8BB3-B0C7C8C92B5D}" type="doc">
      <dgm:prSet loTypeId="urn:microsoft.com/office/officeart/2005/8/layout/vList2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FF5027B-823D-4F86-A119-C6B4EDDF4A0C}">
      <dgm:prSet/>
      <dgm:spPr/>
      <dgm:t>
        <a:bodyPr/>
        <a:lstStyle/>
        <a:p>
          <a:r>
            <a:rPr lang="en-IE" b="1" dirty="0"/>
            <a:t>ONE LABORATORY SCIENCE SUBJECT </a:t>
          </a:r>
          <a:r>
            <a:rPr lang="en-IE" b="1" i="1" dirty="0"/>
            <a:t>(Biology, Chemistry, Physics, Agricultural Science) </a:t>
          </a:r>
          <a:r>
            <a:rPr lang="en-IE" b="1" dirty="0"/>
            <a:t>NEEDED FOR MOST SCIENCE/HEALTHCARE RELATED COURSES </a:t>
          </a:r>
          <a:endParaRPr lang="en-US" dirty="0"/>
        </a:p>
      </dgm:t>
    </dgm:pt>
    <dgm:pt modelId="{D5A1A0BC-5FCA-4B52-A6F4-00786FA867EF}" type="parTrans" cxnId="{632BD2DE-5814-41A9-B962-F50BCCA031C4}">
      <dgm:prSet/>
      <dgm:spPr/>
      <dgm:t>
        <a:bodyPr/>
        <a:lstStyle/>
        <a:p>
          <a:endParaRPr lang="en-US"/>
        </a:p>
      </dgm:t>
    </dgm:pt>
    <dgm:pt modelId="{2182AA9B-C26A-4C6A-B0CC-C1934B8F21C7}" type="sibTrans" cxnId="{632BD2DE-5814-41A9-B962-F50BCCA031C4}">
      <dgm:prSet/>
      <dgm:spPr/>
      <dgm:t>
        <a:bodyPr/>
        <a:lstStyle/>
        <a:p>
          <a:endParaRPr lang="en-US"/>
        </a:p>
      </dgm:t>
    </dgm:pt>
    <dgm:pt modelId="{45E0307F-B988-40F1-BE11-79204639727C}">
      <dgm:prSet phldr="0"/>
      <dgm:spPr/>
      <dgm:t>
        <a:bodyPr/>
        <a:lstStyle/>
        <a:p>
          <a:pPr rtl="0"/>
          <a:r>
            <a:rPr lang="en-IE" b="1" dirty="0">
              <a:latin typeface="Calibri Light" panose="020F0302020204030204"/>
            </a:rPr>
            <a:t>Two sciences are needed for some some courses. </a:t>
          </a:r>
        </a:p>
      </dgm:t>
    </dgm:pt>
    <dgm:pt modelId="{EB4D4DA6-CEF4-43E2-95C5-C87BCC7D203E}" type="parTrans" cxnId="{C8E7E6B4-8A95-462C-9906-8D6B15514A89}">
      <dgm:prSet/>
      <dgm:spPr/>
    </dgm:pt>
    <dgm:pt modelId="{F1A5B87A-1C34-46AB-9727-E8EBD898E5C9}" type="sibTrans" cxnId="{C8E7E6B4-8A95-462C-9906-8D6B15514A89}">
      <dgm:prSet/>
      <dgm:spPr/>
    </dgm:pt>
    <dgm:pt modelId="{48E2BDDD-8A81-4190-A41A-5AB686842E77}" type="pres">
      <dgm:prSet presAssocID="{5C840228-C5F1-4726-8BB3-B0C7C8C92B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9A2BF2-7689-4364-BB8E-84C450DAE3FD}" type="pres">
      <dgm:prSet presAssocID="{AFF5027B-823D-4F86-A119-C6B4EDDF4A0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F26F27-714E-45CF-BB1D-0C0F14C82C03}" type="pres">
      <dgm:prSet presAssocID="{2182AA9B-C26A-4C6A-B0CC-C1934B8F21C7}" presName="spacer" presStyleCnt="0"/>
      <dgm:spPr/>
    </dgm:pt>
    <dgm:pt modelId="{89284F69-3353-4E44-B8CF-22A52529AEE3}" type="pres">
      <dgm:prSet presAssocID="{45E0307F-B988-40F1-BE11-79204639727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2BD2DE-5814-41A9-B962-F50BCCA031C4}" srcId="{5C840228-C5F1-4726-8BB3-B0C7C8C92B5D}" destId="{AFF5027B-823D-4F86-A119-C6B4EDDF4A0C}" srcOrd="0" destOrd="0" parTransId="{D5A1A0BC-5FCA-4B52-A6F4-00786FA867EF}" sibTransId="{2182AA9B-C26A-4C6A-B0CC-C1934B8F21C7}"/>
    <dgm:cxn modelId="{C765B6B8-19C9-4FB5-BA88-26D8BF5360F0}" type="presOf" srcId="{45E0307F-B988-40F1-BE11-79204639727C}" destId="{89284F69-3353-4E44-B8CF-22A52529AEE3}" srcOrd="0" destOrd="0" presId="urn:microsoft.com/office/officeart/2005/8/layout/vList2"/>
    <dgm:cxn modelId="{A5A53123-5FE0-4890-B854-AB867F66F559}" type="presOf" srcId="{AFF5027B-823D-4F86-A119-C6B4EDDF4A0C}" destId="{659A2BF2-7689-4364-BB8E-84C450DAE3FD}" srcOrd="0" destOrd="0" presId="urn:microsoft.com/office/officeart/2005/8/layout/vList2"/>
    <dgm:cxn modelId="{222731BB-7791-4EB1-9270-A6E633442207}" type="presOf" srcId="{5C840228-C5F1-4726-8BB3-B0C7C8C92B5D}" destId="{48E2BDDD-8A81-4190-A41A-5AB686842E77}" srcOrd="0" destOrd="0" presId="urn:microsoft.com/office/officeart/2005/8/layout/vList2"/>
    <dgm:cxn modelId="{C8E7E6B4-8A95-462C-9906-8D6B15514A89}" srcId="{5C840228-C5F1-4726-8BB3-B0C7C8C92B5D}" destId="{45E0307F-B988-40F1-BE11-79204639727C}" srcOrd="1" destOrd="0" parTransId="{EB4D4DA6-CEF4-43E2-95C5-C87BCC7D203E}" sibTransId="{F1A5B87A-1C34-46AB-9727-E8EBD898E5C9}"/>
    <dgm:cxn modelId="{BD55DD7C-2392-4A94-9147-FE14911D0799}" type="presParOf" srcId="{48E2BDDD-8A81-4190-A41A-5AB686842E77}" destId="{659A2BF2-7689-4364-BB8E-84C450DAE3FD}" srcOrd="0" destOrd="0" presId="urn:microsoft.com/office/officeart/2005/8/layout/vList2"/>
    <dgm:cxn modelId="{C798B723-CD35-4C09-8917-895A2501E070}" type="presParOf" srcId="{48E2BDDD-8A81-4190-A41A-5AB686842E77}" destId="{FAF26F27-714E-45CF-BB1D-0C0F14C82C03}" srcOrd="1" destOrd="0" presId="urn:microsoft.com/office/officeart/2005/8/layout/vList2"/>
    <dgm:cxn modelId="{2A82EF42-8AD4-4E42-98E6-79EDB48BE650}" type="presParOf" srcId="{48E2BDDD-8A81-4190-A41A-5AB686842E77}" destId="{89284F69-3353-4E44-B8CF-22A52529AEE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F9C8B85-4008-45FA-B637-F196072417D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CC4D19C-1DA0-4862-9D5B-2E7C2DC180C8}">
      <dgm:prSet/>
      <dgm:spPr/>
      <dgm:t>
        <a:bodyPr/>
        <a:lstStyle/>
        <a:p>
          <a:r>
            <a:rPr lang="en-IE" b="1"/>
            <a:t>Radiography</a:t>
          </a:r>
          <a:endParaRPr lang="en-US"/>
        </a:p>
      </dgm:t>
    </dgm:pt>
    <dgm:pt modelId="{8E837001-9926-41D6-9D79-C75655580B7C}" type="parTrans" cxnId="{77BD89B6-28EE-4D90-918A-53B9CC929F44}">
      <dgm:prSet/>
      <dgm:spPr/>
      <dgm:t>
        <a:bodyPr/>
        <a:lstStyle/>
        <a:p>
          <a:endParaRPr lang="en-US"/>
        </a:p>
      </dgm:t>
    </dgm:pt>
    <dgm:pt modelId="{FA9727AD-20A5-4C31-B82A-533EAA419033}" type="sibTrans" cxnId="{77BD89B6-28EE-4D90-918A-53B9CC929F44}">
      <dgm:prSet/>
      <dgm:spPr/>
      <dgm:t>
        <a:bodyPr/>
        <a:lstStyle/>
        <a:p>
          <a:endParaRPr lang="en-US"/>
        </a:p>
      </dgm:t>
    </dgm:pt>
    <dgm:pt modelId="{C65D493C-52A8-4B72-A6DB-3F3E012AC3DE}">
      <dgm:prSet/>
      <dgm:spPr/>
      <dgm:t>
        <a:bodyPr/>
        <a:lstStyle/>
        <a:p>
          <a:r>
            <a:rPr lang="en-IE" b="1"/>
            <a:t>Occupational Therapy</a:t>
          </a:r>
          <a:endParaRPr lang="en-US"/>
        </a:p>
      </dgm:t>
    </dgm:pt>
    <dgm:pt modelId="{01F59FCD-E25C-432F-8AD4-769FB4E636F2}" type="parTrans" cxnId="{E9C156ED-B745-40CF-B44A-F6EE2AF8BD92}">
      <dgm:prSet/>
      <dgm:spPr/>
      <dgm:t>
        <a:bodyPr/>
        <a:lstStyle/>
        <a:p>
          <a:endParaRPr lang="en-US"/>
        </a:p>
      </dgm:t>
    </dgm:pt>
    <dgm:pt modelId="{08BE502D-3462-4C50-A45E-C77931D82D75}" type="sibTrans" cxnId="{E9C156ED-B745-40CF-B44A-F6EE2AF8BD92}">
      <dgm:prSet/>
      <dgm:spPr/>
      <dgm:t>
        <a:bodyPr/>
        <a:lstStyle/>
        <a:p>
          <a:endParaRPr lang="en-US"/>
        </a:p>
      </dgm:t>
    </dgm:pt>
    <dgm:pt modelId="{4C435796-3CB1-47D0-BD13-64D1FEC70AB5}">
      <dgm:prSet/>
      <dgm:spPr/>
      <dgm:t>
        <a:bodyPr/>
        <a:lstStyle/>
        <a:p>
          <a:r>
            <a:rPr lang="en-IE" b="1"/>
            <a:t>Food Sciences</a:t>
          </a:r>
          <a:endParaRPr lang="en-US"/>
        </a:p>
      </dgm:t>
    </dgm:pt>
    <dgm:pt modelId="{9D2611BF-47CA-408F-A466-BE393FF6DD1E}" type="parTrans" cxnId="{00251090-566D-4D4E-9C5C-12314837B39A}">
      <dgm:prSet/>
      <dgm:spPr/>
      <dgm:t>
        <a:bodyPr/>
        <a:lstStyle/>
        <a:p>
          <a:endParaRPr lang="en-US"/>
        </a:p>
      </dgm:t>
    </dgm:pt>
    <dgm:pt modelId="{5EB2D2DB-F28D-4CA3-81BD-262F99510D3C}" type="sibTrans" cxnId="{00251090-566D-4D4E-9C5C-12314837B39A}">
      <dgm:prSet/>
      <dgm:spPr/>
      <dgm:t>
        <a:bodyPr/>
        <a:lstStyle/>
        <a:p>
          <a:endParaRPr lang="en-US"/>
        </a:p>
      </dgm:t>
    </dgm:pt>
    <dgm:pt modelId="{5C9A970C-47C8-4723-A208-FC4D1814CF0A}">
      <dgm:prSet/>
      <dgm:spPr/>
      <dgm:t>
        <a:bodyPr/>
        <a:lstStyle/>
        <a:p>
          <a:r>
            <a:rPr lang="en-IE" b="1"/>
            <a:t>Horticulture</a:t>
          </a:r>
          <a:endParaRPr lang="en-US"/>
        </a:p>
      </dgm:t>
    </dgm:pt>
    <dgm:pt modelId="{CAFBDF59-E80A-4052-BFF0-D5BDB5CF010E}" type="parTrans" cxnId="{A293AAFB-9CAC-4B16-9307-F540F4903850}">
      <dgm:prSet/>
      <dgm:spPr/>
      <dgm:t>
        <a:bodyPr/>
        <a:lstStyle/>
        <a:p>
          <a:endParaRPr lang="en-US"/>
        </a:p>
      </dgm:t>
    </dgm:pt>
    <dgm:pt modelId="{3434D46B-E330-4F2C-92AC-03DE419D02FB}" type="sibTrans" cxnId="{A293AAFB-9CAC-4B16-9307-F540F4903850}">
      <dgm:prSet/>
      <dgm:spPr/>
      <dgm:t>
        <a:bodyPr/>
        <a:lstStyle/>
        <a:p>
          <a:endParaRPr lang="en-US"/>
        </a:p>
      </dgm:t>
    </dgm:pt>
    <dgm:pt modelId="{E95AD171-479B-455F-B365-35FDB82D9490}">
      <dgm:prSet/>
      <dgm:spPr/>
      <dgm:t>
        <a:bodyPr/>
        <a:lstStyle/>
        <a:p>
          <a:r>
            <a:rPr lang="en-IE" b="1"/>
            <a:t>Education (some)</a:t>
          </a:r>
          <a:endParaRPr lang="en-US"/>
        </a:p>
      </dgm:t>
    </dgm:pt>
    <dgm:pt modelId="{F0CA7667-CB31-4D63-8149-BA7D818DEFF7}" type="parTrans" cxnId="{6FC5875B-ED1B-43DD-8711-8A9A12FC0494}">
      <dgm:prSet/>
      <dgm:spPr/>
      <dgm:t>
        <a:bodyPr/>
        <a:lstStyle/>
        <a:p>
          <a:endParaRPr lang="en-US"/>
        </a:p>
      </dgm:t>
    </dgm:pt>
    <dgm:pt modelId="{71C8C922-63E5-4FFD-8CBA-B45429AB79AA}" type="sibTrans" cxnId="{6FC5875B-ED1B-43DD-8711-8A9A12FC0494}">
      <dgm:prSet/>
      <dgm:spPr/>
      <dgm:t>
        <a:bodyPr/>
        <a:lstStyle/>
        <a:p>
          <a:endParaRPr lang="en-US"/>
        </a:p>
      </dgm:t>
    </dgm:pt>
    <dgm:pt modelId="{1500CC3E-3CF6-4262-B55E-33375063FE45}">
      <dgm:prSet/>
      <dgm:spPr/>
      <dgm:t>
        <a:bodyPr/>
        <a:lstStyle/>
        <a:p>
          <a:r>
            <a:rPr lang="en-IE" b="1"/>
            <a:t>Environmental Sciences</a:t>
          </a:r>
          <a:endParaRPr lang="en-US"/>
        </a:p>
      </dgm:t>
    </dgm:pt>
    <dgm:pt modelId="{C320433B-4083-4E7D-B2DC-FEA95ACDB122}" type="parTrans" cxnId="{AB178D29-1A5F-4189-BF13-56EC24D60F3A}">
      <dgm:prSet/>
      <dgm:spPr/>
      <dgm:t>
        <a:bodyPr/>
        <a:lstStyle/>
        <a:p>
          <a:endParaRPr lang="en-US"/>
        </a:p>
      </dgm:t>
    </dgm:pt>
    <dgm:pt modelId="{068CE12C-0722-446D-A5E3-5DEB34732B69}" type="sibTrans" cxnId="{AB178D29-1A5F-4189-BF13-56EC24D60F3A}">
      <dgm:prSet/>
      <dgm:spPr/>
      <dgm:t>
        <a:bodyPr/>
        <a:lstStyle/>
        <a:p>
          <a:endParaRPr lang="en-US"/>
        </a:p>
      </dgm:t>
    </dgm:pt>
    <dgm:pt modelId="{B014C203-4459-4A4B-9E9D-48A55D60510A}">
      <dgm:prSet/>
      <dgm:spPr/>
      <dgm:t>
        <a:bodyPr/>
        <a:lstStyle/>
        <a:p>
          <a:r>
            <a:rPr lang="en-IE" b="1"/>
            <a:t>Nursing</a:t>
          </a:r>
          <a:endParaRPr lang="en-US"/>
        </a:p>
      </dgm:t>
    </dgm:pt>
    <dgm:pt modelId="{775C99E3-8171-4CEC-B83F-B01410B713F4}" type="parTrans" cxnId="{3838D773-EB62-4C3C-92E3-6A622EA7A2B1}">
      <dgm:prSet/>
      <dgm:spPr/>
      <dgm:t>
        <a:bodyPr/>
        <a:lstStyle/>
        <a:p>
          <a:endParaRPr lang="en-US"/>
        </a:p>
      </dgm:t>
    </dgm:pt>
    <dgm:pt modelId="{52AD352A-3B1A-47E9-9F6D-29C27716CA49}" type="sibTrans" cxnId="{3838D773-EB62-4C3C-92E3-6A622EA7A2B1}">
      <dgm:prSet/>
      <dgm:spPr/>
      <dgm:t>
        <a:bodyPr/>
        <a:lstStyle/>
        <a:p>
          <a:endParaRPr lang="en-US"/>
        </a:p>
      </dgm:t>
    </dgm:pt>
    <dgm:pt modelId="{5796225F-7CE0-4C47-9F93-33CDF6B49CC5}">
      <dgm:prSet/>
      <dgm:spPr/>
      <dgm:t>
        <a:bodyPr/>
        <a:lstStyle/>
        <a:p>
          <a:r>
            <a:rPr lang="en-IE" b="1"/>
            <a:t>Equine Science</a:t>
          </a:r>
          <a:endParaRPr lang="en-US"/>
        </a:p>
      </dgm:t>
    </dgm:pt>
    <dgm:pt modelId="{C81AD905-7635-4299-88BD-90A1A994A59A}" type="parTrans" cxnId="{C10C82AA-C5AD-4F89-8800-7DFB4099468F}">
      <dgm:prSet/>
      <dgm:spPr/>
      <dgm:t>
        <a:bodyPr/>
        <a:lstStyle/>
        <a:p>
          <a:endParaRPr lang="en-US"/>
        </a:p>
      </dgm:t>
    </dgm:pt>
    <dgm:pt modelId="{29E6D63A-61FB-4D08-8D4C-C2071D5FB8FF}" type="sibTrans" cxnId="{C10C82AA-C5AD-4F89-8800-7DFB4099468F}">
      <dgm:prSet/>
      <dgm:spPr/>
      <dgm:t>
        <a:bodyPr/>
        <a:lstStyle/>
        <a:p>
          <a:endParaRPr lang="en-US"/>
        </a:p>
      </dgm:t>
    </dgm:pt>
    <dgm:pt modelId="{D9FEE0F2-0288-45C5-8346-D43023BEFFDB}">
      <dgm:prSet/>
      <dgm:spPr/>
      <dgm:t>
        <a:bodyPr/>
        <a:lstStyle/>
        <a:p>
          <a:r>
            <a:rPr lang="en-IE" b="1"/>
            <a:t>Engineering</a:t>
          </a:r>
          <a:endParaRPr lang="en-US"/>
        </a:p>
      </dgm:t>
    </dgm:pt>
    <dgm:pt modelId="{B0615723-9B9D-4A56-B8F1-7FF7AF928F6F}" type="parTrans" cxnId="{528E6B8C-363B-4AD2-9567-2CD99B838EF7}">
      <dgm:prSet/>
      <dgm:spPr/>
      <dgm:t>
        <a:bodyPr/>
        <a:lstStyle/>
        <a:p>
          <a:endParaRPr lang="en-US"/>
        </a:p>
      </dgm:t>
    </dgm:pt>
    <dgm:pt modelId="{B8D82E59-3B06-4A39-B835-E14FB7477935}" type="sibTrans" cxnId="{528E6B8C-363B-4AD2-9567-2CD99B838EF7}">
      <dgm:prSet/>
      <dgm:spPr/>
      <dgm:t>
        <a:bodyPr/>
        <a:lstStyle/>
        <a:p>
          <a:endParaRPr lang="en-US"/>
        </a:p>
      </dgm:t>
    </dgm:pt>
    <dgm:pt modelId="{323D521D-7691-40C3-95C4-FEDEE2313156}">
      <dgm:prSet/>
      <dgm:spPr/>
      <dgm:t>
        <a:bodyPr/>
        <a:lstStyle/>
        <a:p>
          <a:r>
            <a:rPr lang="en-IE" b="1"/>
            <a:t>Agriculture</a:t>
          </a:r>
          <a:endParaRPr lang="en-US"/>
        </a:p>
      </dgm:t>
    </dgm:pt>
    <dgm:pt modelId="{5902E39B-8E5D-42C9-AD71-1EE9C89C9037}" type="parTrans" cxnId="{791BEB9B-EF4D-4D7C-AC48-1721FFCC0F8E}">
      <dgm:prSet/>
      <dgm:spPr/>
      <dgm:t>
        <a:bodyPr/>
        <a:lstStyle/>
        <a:p>
          <a:endParaRPr lang="en-US"/>
        </a:p>
      </dgm:t>
    </dgm:pt>
    <dgm:pt modelId="{B11C229B-67EB-43DF-A54F-BD2284C005A6}" type="sibTrans" cxnId="{791BEB9B-EF4D-4D7C-AC48-1721FFCC0F8E}">
      <dgm:prSet/>
      <dgm:spPr/>
      <dgm:t>
        <a:bodyPr/>
        <a:lstStyle/>
        <a:p>
          <a:endParaRPr lang="en-US"/>
        </a:p>
      </dgm:t>
    </dgm:pt>
    <dgm:pt modelId="{134402C3-807D-441B-9052-9120D98D70C6}">
      <dgm:prSet/>
      <dgm:spPr/>
      <dgm:t>
        <a:bodyPr/>
        <a:lstStyle/>
        <a:p>
          <a:r>
            <a:rPr lang="en-IE" b="1"/>
            <a:t>Computer Sciences (only some)</a:t>
          </a:r>
          <a:endParaRPr lang="en-US"/>
        </a:p>
      </dgm:t>
    </dgm:pt>
    <dgm:pt modelId="{A912D3F8-3EE8-48AE-B56C-8C749D2770A6}" type="parTrans" cxnId="{E970F938-749F-4C0A-AFA1-05706FB06865}">
      <dgm:prSet/>
      <dgm:spPr/>
      <dgm:t>
        <a:bodyPr/>
        <a:lstStyle/>
        <a:p>
          <a:endParaRPr lang="en-US"/>
        </a:p>
      </dgm:t>
    </dgm:pt>
    <dgm:pt modelId="{0499B044-F6B7-49C3-868B-4311F796DBF5}" type="sibTrans" cxnId="{E970F938-749F-4C0A-AFA1-05706FB06865}">
      <dgm:prSet/>
      <dgm:spPr/>
      <dgm:t>
        <a:bodyPr/>
        <a:lstStyle/>
        <a:p>
          <a:endParaRPr lang="en-US"/>
        </a:p>
      </dgm:t>
    </dgm:pt>
    <dgm:pt modelId="{2E483081-CCD8-4416-AF71-358128522FB7}">
      <dgm:prSet/>
      <dgm:spPr/>
      <dgm:t>
        <a:bodyPr/>
        <a:lstStyle/>
        <a:p>
          <a:r>
            <a:rPr lang="en-IE" b="1"/>
            <a:t>Geological Sciences</a:t>
          </a:r>
          <a:endParaRPr lang="en-US"/>
        </a:p>
      </dgm:t>
    </dgm:pt>
    <dgm:pt modelId="{F7A7C679-4EF3-4C27-AE1E-0EC6BB7756D8}" type="parTrans" cxnId="{B7128C00-077C-4C6C-971E-0DD484E6ADE1}">
      <dgm:prSet/>
      <dgm:spPr/>
      <dgm:t>
        <a:bodyPr/>
        <a:lstStyle/>
        <a:p>
          <a:endParaRPr lang="en-US"/>
        </a:p>
      </dgm:t>
    </dgm:pt>
    <dgm:pt modelId="{D45DF9F4-42A6-4AAD-A6E2-2ACFCADFE35E}" type="sibTrans" cxnId="{B7128C00-077C-4C6C-971E-0DD484E6ADE1}">
      <dgm:prSet/>
      <dgm:spPr/>
      <dgm:t>
        <a:bodyPr/>
        <a:lstStyle/>
        <a:p>
          <a:endParaRPr lang="en-US"/>
        </a:p>
      </dgm:t>
    </dgm:pt>
    <dgm:pt modelId="{634D1EB2-7AC2-42B9-AAF6-17863A3F2EB4}">
      <dgm:prSet/>
      <dgm:spPr/>
      <dgm:t>
        <a:bodyPr/>
        <a:lstStyle/>
        <a:p>
          <a:r>
            <a:rPr lang="en-IE" b="1"/>
            <a:t>Physical Sciences/Astronomy</a:t>
          </a:r>
          <a:endParaRPr lang="en-US"/>
        </a:p>
      </dgm:t>
    </dgm:pt>
    <dgm:pt modelId="{227741D2-6B82-4824-91B2-D174DB3B510F}" type="parTrans" cxnId="{22FCDEDB-A490-47F3-BD26-5DFC97DB0F0E}">
      <dgm:prSet/>
      <dgm:spPr/>
      <dgm:t>
        <a:bodyPr/>
        <a:lstStyle/>
        <a:p>
          <a:endParaRPr lang="en-US"/>
        </a:p>
      </dgm:t>
    </dgm:pt>
    <dgm:pt modelId="{265B6FD2-5B57-49B3-A571-2B01CDC4B470}" type="sibTrans" cxnId="{22FCDEDB-A490-47F3-BD26-5DFC97DB0F0E}">
      <dgm:prSet/>
      <dgm:spPr/>
      <dgm:t>
        <a:bodyPr/>
        <a:lstStyle/>
        <a:p>
          <a:endParaRPr lang="en-US"/>
        </a:p>
      </dgm:t>
    </dgm:pt>
    <dgm:pt modelId="{A9875AC0-588E-40DD-A363-9000C515E91B}">
      <dgm:prSet/>
      <dgm:spPr/>
      <dgm:t>
        <a:bodyPr/>
        <a:lstStyle/>
        <a:p>
          <a:r>
            <a:rPr lang="en-IE" b="1"/>
            <a:t>Sports Science</a:t>
          </a:r>
          <a:endParaRPr lang="en-US"/>
        </a:p>
      </dgm:t>
    </dgm:pt>
    <dgm:pt modelId="{885B008C-7AC6-49FD-A443-87B8A28CB753}" type="parTrans" cxnId="{F3006253-A839-4088-A3A5-EEAB17C6EBEA}">
      <dgm:prSet/>
      <dgm:spPr/>
      <dgm:t>
        <a:bodyPr/>
        <a:lstStyle/>
        <a:p>
          <a:endParaRPr lang="en-US"/>
        </a:p>
      </dgm:t>
    </dgm:pt>
    <dgm:pt modelId="{5C5D8DFF-3630-4CC0-9C6D-CB137A261E4F}" type="sibTrans" cxnId="{F3006253-A839-4088-A3A5-EEAB17C6EBEA}">
      <dgm:prSet/>
      <dgm:spPr/>
      <dgm:t>
        <a:bodyPr/>
        <a:lstStyle/>
        <a:p>
          <a:endParaRPr lang="en-US"/>
        </a:p>
      </dgm:t>
    </dgm:pt>
    <dgm:pt modelId="{A032ABB5-9266-495D-B468-B4D26813B052}">
      <dgm:prSet/>
      <dgm:spPr/>
      <dgm:t>
        <a:bodyPr/>
        <a:lstStyle/>
        <a:p>
          <a:r>
            <a:rPr lang="en-IE" b="1"/>
            <a:t>Public Health</a:t>
          </a:r>
          <a:endParaRPr lang="en-US"/>
        </a:p>
      </dgm:t>
    </dgm:pt>
    <dgm:pt modelId="{4B706E00-1081-4AD1-A20F-547E06EF918F}" type="parTrans" cxnId="{68D74F85-4BF6-4EC0-A715-8FA836F18C3B}">
      <dgm:prSet/>
      <dgm:spPr/>
      <dgm:t>
        <a:bodyPr/>
        <a:lstStyle/>
        <a:p>
          <a:endParaRPr lang="en-US"/>
        </a:p>
      </dgm:t>
    </dgm:pt>
    <dgm:pt modelId="{56DF0F1F-73C7-4E1E-A533-4FBFD689DFDC}" type="sibTrans" cxnId="{68D74F85-4BF6-4EC0-A715-8FA836F18C3B}">
      <dgm:prSet/>
      <dgm:spPr/>
      <dgm:t>
        <a:bodyPr/>
        <a:lstStyle/>
        <a:p>
          <a:endParaRPr lang="en-US"/>
        </a:p>
      </dgm:t>
    </dgm:pt>
    <dgm:pt modelId="{D480F970-2278-4FCA-8741-C0AB8A1B6318}" type="pres">
      <dgm:prSet presAssocID="{8F9C8B85-4008-45FA-B637-F196072417D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76A38E-9610-4E93-AB34-03932C860DF8}" type="pres">
      <dgm:prSet presAssocID="{7CC4D19C-1DA0-4862-9D5B-2E7C2DC180C8}" presName="node" presStyleLbl="node1" presStyleIdx="0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91B80F-589A-4B42-89AE-808AD6349E09}" type="pres">
      <dgm:prSet presAssocID="{FA9727AD-20A5-4C31-B82A-533EAA419033}" presName="sibTrans" presStyleCnt="0"/>
      <dgm:spPr/>
    </dgm:pt>
    <dgm:pt modelId="{FA58E581-CDA6-441D-8F08-57AB6E28C90E}" type="pres">
      <dgm:prSet presAssocID="{C65D493C-52A8-4B72-A6DB-3F3E012AC3DE}" presName="node" presStyleLbl="node1" presStyleIdx="1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BDBA19-21B3-46D9-840C-0B364EA5317B}" type="pres">
      <dgm:prSet presAssocID="{08BE502D-3462-4C50-A45E-C77931D82D75}" presName="sibTrans" presStyleCnt="0"/>
      <dgm:spPr/>
    </dgm:pt>
    <dgm:pt modelId="{E4D88929-7BCB-4CE3-B16D-1E73C5EC594B}" type="pres">
      <dgm:prSet presAssocID="{4C435796-3CB1-47D0-BD13-64D1FEC70AB5}" presName="node" presStyleLbl="node1" presStyleIdx="2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69B771-674D-4EE8-948F-C8BE7108B2FD}" type="pres">
      <dgm:prSet presAssocID="{5EB2D2DB-F28D-4CA3-81BD-262F99510D3C}" presName="sibTrans" presStyleCnt="0"/>
      <dgm:spPr/>
    </dgm:pt>
    <dgm:pt modelId="{420DEF1A-A267-4EBC-B4CA-E0157D5DA3AB}" type="pres">
      <dgm:prSet presAssocID="{5C9A970C-47C8-4723-A208-FC4D1814CF0A}" presName="node" presStyleLbl="node1" presStyleIdx="3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7CF898-8357-4CCE-9979-4E4866A62662}" type="pres">
      <dgm:prSet presAssocID="{3434D46B-E330-4F2C-92AC-03DE419D02FB}" presName="sibTrans" presStyleCnt="0"/>
      <dgm:spPr/>
    </dgm:pt>
    <dgm:pt modelId="{D920EC13-1D2C-4DFB-A9C8-8066C049D701}" type="pres">
      <dgm:prSet presAssocID="{E95AD171-479B-455F-B365-35FDB82D9490}" presName="node" presStyleLbl="node1" presStyleIdx="4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7F0968-E000-415E-A8DB-A7FA4E7C29CE}" type="pres">
      <dgm:prSet presAssocID="{71C8C922-63E5-4FFD-8CBA-B45429AB79AA}" presName="sibTrans" presStyleCnt="0"/>
      <dgm:spPr/>
    </dgm:pt>
    <dgm:pt modelId="{9FEAC41C-1691-45D5-81EB-7977185272DF}" type="pres">
      <dgm:prSet presAssocID="{1500CC3E-3CF6-4262-B55E-33375063FE45}" presName="node" presStyleLbl="node1" presStyleIdx="5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F5DCD3-09A8-4B30-8DDF-D364A025F161}" type="pres">
      <dgm:prSet presAssocID="{068CE12C-0722-446D-A5E3-5DEB34732B69}" presName="sibTrans" presStyleCnt="0"/>
      <dgm:spPr/>
    </dgm:pt>
    <dgm:pt modelId="{8B91E4F9-4389-483E-8CEF-1649D769D206}" type="pres">
      <dgm:prSet presAssocID="{B014C203-4459-4A4B-9E9D-48A55D60510A}" presName="node" presStyleLbl="node1" presStyleIdx="6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7EC40A-CB5B-4E91-9D30-238D834A0FA8}" type="pres">
      <dgm:prSet presAssocID="{52AD352A-3B1A-47E9-9F6D-29C27716CA49}" presName="sibTrans" presStyleCnt="0"/>
      <dgm:spPr/>
    </dgm:pt>
    <dgm:pt modelId="{1BCDF610-83EC-409A-843C-845B33D46C63}" type="pres">
      <dgm:prSet presAssocID="{5796225F-7CE0-4C47-9F93-33CDF6B49CC5}" presName="node" presStyleLbl="node1" presStyleIdx="7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0F2889-23CC-4204-BF87-72C252BDEC5B}" type="pres">
      <dgm:prSet presAssocID="{29E6D63A-61FB-4D08-8D4C-C2071D5FB8FF}" presName="sibTrans" presStyleCnt="0"/>
      <dgm:spPr/>
    </dgm:pt>
    <dgm:pt modelId="{D78D79D9-F9D5-498F-A10B-18C8EC8B15AE}" type="pres">
      <dgm:prSet presAssocID="{D9FEE0F2-0288-45C5-8346-D43023BEFFDB}" presName="node" presStyleLbl="node1" presStyleIdx="8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11EEE-4039-48A1-ACD2-1904A1CC5EF8}" type="pres">
      <dgm:prSet presAssocID="{B8D82E59-3B06-4A39-B835-E14FB7477935}" presName="sibTrans" presStyleCnt="0"/>
      <dgm:spPr/>
    </dgm:pt>
    <dgm:pt modelId="{3952A1C9-C179-4AB4-A566-1E2165CA970C}" type="pres">
      <dgm:prSet presAssocID="{323D521D-7691-40C3-95C4-FEDEE2313156}" presName="node" presStyleLbl="node1" presStyleIdx="9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269AA9-352D-433A-825E-F41B60993715}" type="pres">
      <dgm:prSet presAssocID="{B11C229B-67EB-43DF-A54F-BD2284C005A6}" presName="sibTrans" presStyleCnt="0"/>
      <dgm:spPr/>
    </dgm:pt>
    <dgm:pt modelId="{28C0DD83-15E2-4964-8BAC-103F5F566514}" type="pres">
      <dgm:prSet presAssocID="{134402C3-807D-441B-9052-9120D98D70C6}" presName="node" presStyleLbl="node1" presStyleIdx="10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0AC8BB-1301-4D11-BFA8-F47B9358BB0C}" type="pres">
      <dgm:prSet presAssocID="{0499B044-F6B7-49C3-868B-4311F796DBF5}" presName="sibTrans" presStyleCnt="0"/>
      <dgm:spPr/>
    </dgm:pt>
    <dgm:pt modelId="{4B7F5A98-9D97-4D04-8680-49D0B00486DA}" type="pres">
      <dgm:prSet presAssocID="{2E483081-CCD8-4416-AF71-358128522FB7}" presName="node" presStyleLbl="node1" presStyleIdx="11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A808DD-76DB-4476-A662-9C8DDDF0D62E}" type="pres">
      <dgm:prSet presAssocID="{D45DF9F4-42A6-4AAD-A6E2-2ACFCADFE35E}" presName="sibTrans" presStyleCnt="0"/>
      <dgm:spPr/>
    </dgm:pt>
    <dgm:pt modelId="{402C2EF3-33EB-4F71-BA05-B3354BB81F76}" type="pres">
      <dgm:prSet presAssocID="{634D1EB2-7AC2-42B9-AAF6-17863A3F2EB4}" presName="node" presStyleLbl="node1" presStyleIdx="12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DFE782-B1DC-44C6-99B9-AD04121B30EA}" type="pres">
      <dgm:prSet presAssocID="{265B6FD2-5B57-49B3-A571-2B01CDC4B470}" presName="sibTrans" presStyleCnt="0"/>
      <dgm:spPr/>
    </dgm:pt>
    <dgm:pt modelId="{23F6AB74-DE28-4B91-8CBC-1B569911C3F3}" type="pres">
      <dgm:prSet presAssocID="{A9875AC0-588E-40DD-A363-9000C515E91B}" presName="node" presStyleLbl="node1" presStyleIdx="13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13CF76-79ED-4D21-AD58-E3936727B4D2}" type="pres">
      <dgm:prSet presAssocID="{5C5D8DFF-3630-4CC0-9C6D-CB137A261E4F}" presName="sibTrans" presStyleCnt="0"/>
      <dgm:spPr/>
    </dgm:pt>
    <dgm:pt modelId="{1C09ECD5-FDB9-45B3-AC4D-3315C55C7C56}" type="pres">
      <dgm:prSet presAssocID="{A032ABB5-9266-495D-B468-B4D26813B052}" presName="node" presStyleLbl="node1" presStyleIdx="14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0C82AA-C5AD-4F89-8800-7DFB4099468F}" srcId="{8F9C8B85-4008-45FA-B637-F196072417D2}" destId="{5796225F-7CE0-4C47-9F93-33CDF6B49CC5}" srcOrd="7" destOrd="0" parTransId="{C81AD905-7635-4299-88BD-90A1A994A59A}" sibTransId="{29E6D63A-61FB-4D08-8D4C-C2071D5FB8FF}"/>
    <dgm:cxn modelId="{A293AAFB-9CAC-4B16-9307-F540F4903850}" srcId="{8F9C8B85-4008-45FA-B637-F196072417D2}" destId="{5C9A970C-47C8-4723-A208-FC4D1814CF0A}" srcOrd="3" destOrd="0" parTransId="{CAFBDF59-E80A-4052-BFF0-D5BDB5CF010E}" sibTransId="{3434D46B-E330-4F2C-92AC-03DE419D02FB}"/>
    <dgm:cxn modelId="{E970F938-749F-4C0A-AFA1-05706FB06865}" srcId="{8F9C8B85-4008-45FA-B637-F196072417D2}" destId="{134402C3-807D-441B-9052-9120D98D70C6}" srcOrd="10" destOrd="0" parTransId="{A912D3F8-3EE8-48AE-B56C-8C749D2770A6}" sibTransId="{0499B044-F6B7-49C3-868B-4311F796DBF5}"/>
    <dgm:cxn modelId="{3838D773-EB62-4C3C-92E3-6A622EA7A2B1}" srcId="{8F9C8B85-4008-45FA-B637-F196072417D2}" destId="{B014C203-4459-4A4B-9E9D-48A55D60510A}" srcOrd="6" destOrd="0" parTransId="{775C99E3-8171-4CEC-B83F-B01410B713F4}" sibTransId="{52AD352A-3B1A-47E9-9F6D-29C27716CA49}"/>
    <dgm:cxn modelId="{FF29B927-03F3-4936-8CC0-A9E1B3F457DD}" type="presOf" srcId="{A032ABB5-9266-495D-B468-B4D26813B052}" destId="{1C09ECD5-FDB9-45B3-AC4D-3315C55C7C56}" srcOrd="0" destOrd="0" presId="urn:microsoft.com/office/officeart/2005/8/layout/default"/>
    <dgm:cxn modelId="{6FC5875B-ED1B-43DD-8711-8A9A12FC0494}" srcId="{8F9C8B85-4008-45FA-B637-F196072417D2}" destId="{E95AD171-479B-455F-B365-35FDB82D9490}" srcOrd="4" destOrd="0" parTransId="{F0CA7667-CB31-4D63-8149-BA7D818DEFF7}" sibTransId="{71C8C922-63E5-4FFD-8CBA-B45429AB79AA}"/>
    <dgm:cxn modelId="{AB178D29-1A5F-4189-BF13-56EC24D60F3A}" srcId="{8F9C8B85-4008-45FA-B637-F196072417D2}" destId="{1500CC3E-3CF6-4262-B55E-33375063FE45}" srcOrd="5" destOrd="0" parTransId="{C320433B-4083-4E7D-B2DC-FEA95ACDB122}" sibTransId="{068CE12C-0722-446D-A5E3-5DEB34732B69}"/>
    <dgm:cxn modelId="{1FA7F93B-59D9-4288-85A4-D0202DDD7206}" type="presOf" srcId="{8F9C8B85-4008-45FA-B637-F196072417D2}" destId="{D480F970-2278-4FCA-8741-C0AB8A1B6318}" srcOrd="0" destOrd="0" presId="urn:microsoft.com/office/officeart/2005/8/layout/default"/>
    <dgm:cxn modelId="{E9C156ED-B745-40CF-B44A-F6EE2AF8BD92}" srcId="{8F9C8B85-4008-45FA-B637-F196072417D2}" destId="{C65D493C-52A8-4B72-A6DB-3F3E012AC3DE}" srcOrd="1" destOrd="0" parTransId="{01F59FCD-E25C-432F-8AD4-769FB4E636F2}" sibTransId="{08BE502D-3462-4C50-A45E-C77931D82D75}"/>
    <dgm:cxn modelId="{D129618C-287A-4D85-844F-0715390A66C7}" type="presOf" srcId="{E95AD171-479B-455F-B365-35FDB82D9490}" destId="{D920EC13-1D2C-4DFB-A9C8-8066C049D701}" srcOrd="0" destOrd="0" presId="urn:microsoft.com/office/officeart/2005/8/layout/default"/>
    <dgm:cxn modelId="{791BEB9B-EF4D-4D7C-AC48-1721FFCC0F8E}" srcId="{8F9C8B85-4008-45FA-B637-F196072417D2}" destId="{323D521D-7691-40C3-95C4-FEDEE2313156}" srcOrd="9" destOrd="0" parTransId="{5902E39B-8E5D-42C9-AD71-1EE9C89C9037}" sibTransId="{B11C229B-67EB-43DF-A54F-BD2284C005A6}"/>
    <dgm:cxn modelId="{1322D473-E7CD-4B9F-B48D-599E4C66B789}" type="presOf" srcId="{634D1EB2-7AC2-42B9-AAF6-17863A3F2EB4}" destId="{402C2EF3-33EB-4F71-BA05-B3354BB81F76}" srcOrd="0" destOrd="0" presId="urn:microsoft.com/office/officeart/2005/8/layout/default"/>
    <dgm:cxn modelId="{98AECCAF-FFD2-46E8-A293-343F002FD076}" type="presOf" srcId="{B014C203-4459-4A4B-9E9D-48A55D60510A}" destId="{8B91E4F9-4389-483E-8CEF-1649D769D206}" srcOrd="0" destOrd="0" presId="urn:microsoft.com/office/officeart/2005/8/layout/default"/>
    <dgm:cxn modelId="{B7128C00-077C-4C6C-971E-0DD484E6ADE1}" srcId="{8F9C8B85-4008-45FA-B637-F196072417D2}" destId="{2E483081-CCD8-4416-AF71-358128522FB7}" srcOrd="11" destOrd="0" parTransId="{F7A7C679-4EF3-4C27-AE1E-0EC6BB7756D8}" sibTransId="{D45DF9F4-42A6-4AAD-A6E2-2ACFCADFE35E}"/>
    <dgm:cxn modelId="{91BE2066-829F-450B-9F1A-57FEB5D22A9B}" type="presOf" srcId="{C65D493C-52A8-4B72-A6DB-3F3E012AC3DE}" destId="{FA58E581-CDA6-441D-8F08-57AB6E28C90E}" srcOrd="0" destOrd="0" presId="urn:microsoft.com/office/officeart/2005/8/layout/default"/>
    <dgm:cxn modelId="{F3006253-A839-4088-A3A5-EEAB17C6EBEA}" srcId="{8F9C8B85-4008-45FA-B637-F196072417D2}" destId="{A9875AC0-588E-40DD-A363-9000C515E91B}" srcOrd="13" destOrd="0" parTransId="{885B008C-7AC6-49FD-A443-87B8A28CB753}" sibTransId="{5C5D8DFF-3630-4CC0-9C6D-CB137A261E4F}"/>
    <dgm:cxn modelId="{F4B08B0A-F93D-49D3-89BB-0F24B0A0FEAA}" type="presOf" srcId="{5C9A970C-47C8-4723-A208-FC4D1814CF0A}" destId="{420DEF1A-A267-4EBC-B4CA-E0157D5DA3AB}" srcOrd="0" destOrd="0" presId="urn:microsoft.com/office/officeart/2005/8/layout/default"/>
    <dgm:cxn modelId="{3E23F58C-B2F1-4886-8829-C1A39E63DBB6}" type="presOf" srcId="{D9FEE0F2-0288-45C5-8346-D43023BEFFDB}" destId="{D78D79D9-F9D5-498F-A10B-18C8EC8B15AE}" srcOrd="0" destOrd="0" presId="urn:microsoft.com/office/officeart/2005/8/layout/default"/>
    <dgm:cxn modelId="{8CE71BBE-1121-4061-8A57-211CA347615B}" type="presOf" srcId="{5796225F-7CE0-4C47-9F93-33CDF6B49CC5}" destId="{1BCDF610-83EC-409A-843C-845B33D46C63}" srcOrd="0" destOrd="0" presId="urn:microsoft.com/office/officeart/2005/8/layout/default"/>
    <dgm:cxn modelId="{22FCDEDB-A490-47F3-BD26-5DFC97DB0F0E}" srcId="{8F9C8B85-4008-45FA-B637-F196072417D2}" destId="{634D1EB2-7AC2-42B9-AAF6-17863A3F2EB4}" srcOrd="12" destOrd="0" parTransId="{227741D2-6B82-4824-91B2-D174DB3B510F}" sibTransId="{265B6FD2-5B57-49B3-A571-2B01CDC4B470}"/>
    <dgm:cxn modelId="{68D74F85-4BF6-4EC0-A715-8FA836F18C3B}" srcId="{8F9C8B85-4008-45FA-B637-F196072417D2}" destId="{A032ABB5-9266-495D-B468-B4D26813B052}" srcOrd="14" destOrd="0" parTransId="{4B706E00-1081-4AD1-A20F-547E06EF918F}" sibTransId="{56DF0F1F-73C7-4E1E-A533-4FBFD689DFDC}"/>
    <dgm:cxn modelId="{00251090-566D-4D4E-9C5C-12314837B39A}" srcId="{8F9C8B85-4008-45FA-B637-F196072417D2}" destId="{4C435796-3CB1-47D0-BD13-64D1FEC70AB5}" srcOrd="2" destOrd="0" parTransId="{9D2611BF-47CA-408F-A466-BE393FF6DD1E}" sibTransId="{5EB2D2DB-F28D-4CA3-81BD-262F99510D3C}"/>
    <dgm:cxn modelId="{7804222C-0AAF-4264-ABB4-8C87F2355560}" type="presOf" srcId="{4C435796-3CB1-47D0-BD13-64D1FEC70AB5}" destId="{E4D88929-7BCB-4CE3-B16D-1E73C5EC594B}" srcOrd="0" destOrd="0" presId="urn:microsoft.com/office/officeart/2005/8/layout/default"/>
    <dgm:cxn modelId="{BCAFD5AC-E132-4C77-99BA-2F6130F4999C}" type="presOf" srcId="{323D521D-7691-40C3-95C4-FEDEE2313156}" destId="{3952A1C9-C179-4AB4-A566-1E2165CA970C}" srcOrd="0" destOrd="0" presId="urn:microsoft.com/office/officeart/2005/8/layout/default"/>
    <dgm:cxn modelId="{42F17150-D2E9-4F1F-9D37-5A748CC82EAA}" type="presOf" srcId="{134402C3-807D-441B-9052-9120D98D70C6}" destId="{28C0DD83-15E2-4964-8BAC-103F5F566514}" srcOrd="0" destOrd="0" presId="urn:microsoft.com/office/officeart/2005/8/layout/default"/>
    <dgm:cxn modelId="{DEE7D2F0-EF37-449D-9A84-3D1C6125AA33}" type="presOf" srcId="{1500CC3E-3CF6-4262-B55E-33375063FE45}" destId="{9FEAC41C-1691-45D5-81EB-7977185272DF}" srcOrd="0" destOrd="0" presId="urn:microsoft.com/office/officeart/2005/8/layout/default"/>
    <dgm:cxn modelId="{77BD89B6-28EE-4D90-918A-53B9CC929F44}" srcId="{8F9C8B85-4008-45FA-B637-F196072417D2}" destId="{7CC4D19C-1DA0-4862-9D5B-2E7C2DC180C8}" srcOrd="0" destOrd="0" parTransId="{8E837001-9926-41D6-9D79-C75655580B7C}" sibTransId="{FA9727AD-20A5-4C31-B82A-533EAA419033}"/>
    <dgm:cxn modelId="{528E6B8C-363B-4AD2-9567-2CD99B838EF7}" srcId="{8F9C8B85-4008-45FA-B637-F196072417D2}" destId="{D9FEE0F2-0288-45C5-8346-D43023BEFFDB}" srcOrd="8" destOrd="0" parTransId="{B0615723-9B9D-4A56-B8F1-7FF7AF928F6F}" sibTransId="{B8D82E59-3B06-4A39-B835-E14FB7477935}"/>
    <dgm:cxn modelId="{7CB800A3-DCE5-4D2F-B733-C3485921E2DE}" type="presOf" srcId="{A9875AC0-588E-40DD-A363-9000C515E91B}" destId="{23F6AB74-DE28-4B91-8CBC-1B569911C3F3}" srcOrd="0" destOrd="0" presId="urn:microsoft.com/office/officeart/2005/8/layout/default"/>
    <dgm:cxn modelId="{E8FB6D42-7DCE-4D8B-8557-C0C918E2EC94}" type="presOf" srcId="{7CC4D19C-1DA0-4862-9D5B-2E7C2DC180C8}" destId="{1C76A38E-9610-4E93-AB34-03932C860DF8}" srcOrd="0" destOrd="0" presId="urn:microsoft.com/office/officeart/2005/8/layout/default"/>
    <dgm:cxn modelId="{2288EE61-D09C-486D-9B79-9A96E52D9500}" type="presOf" srcId="{2E483081-CCD8-4416-AF71-358128522FB7}" destId="{4B7F5A98-9D97-4D04-8680-49D0B00486DA}" srcOrd="0" destOrd="0" presId="urn:microsoft.com/office/officeart/2005/8/layout/default"/>
    <dgm:cxn modelId="{AB4AFF4C-0801-4903-825B-634BB20EFB59}" type="presParOf" srcId="{D480F970-2278-4FCA-8741-C0AB8A1B6318}" destId="{1C76A38E-9610-4E93-AB34-03932C860DF8}" srcOrd="0" destOrd="0" presId="urn:microsoft.com/office/officeart/2005/8/layout/default"/>
    <dgm:cxn modelId="{D5717906-834B-427E-AB41-43E4044EFDC0}" type="presParOf" srcId="{D480F970-2278-4FCA-8741-C0AB8A1B6318}" destId="{8891B80F-589A-4B42-89AE-808AD6349E09}" srcOrd="1" destOrd="0" presId="urn:microsoft.com/office/officeart/2005/8/layout/default"/>
    <dgm:cxn modelId="{02BC1D82-2C8C-4D1F-BED7-91B4F07764BB}" type="presParOf" srcId="{D480F970-2278-4FCA-8741-C0AB8A1B6318}" destId="{FA58E581-CDA6-441D-8F08-57AB6E28C90E}" srcOrd="2" destOrd="0" presId="urn:microsoft.com/office/officeart/2005/8/layout/default"/>
    <dgm:cxn modelId="{106C0BE3-1126-4361-8194-C6A7D20B0427}" type="presParOf" srcId="{D480F970-2278-4FCA-8741-C0AB8A1B6318}" destId="{20BDBA19-21B3-46D9-840C-0B364EA5317B}" srcOrd="3" destOrd="0" presId="urn:microsoft.com/office/officeart/2005/8/layout/default"/>
    <dgm:cxn modelId="{C557ACBE-DAC8-4D30-995D-F22686BF6AF6}" type="presParOf" srcId="{D480F970-2278-4FCA-8741-C0AB8A1B6318}" destId="{E4D88929-7BCB-4CE3-B16D-1E73C5EC594B}" srcOrd="4" destOrd="0" presId="urn:microsoft.com/office/officeart/2005/8/layout/default"/>
    <dgm:cxn modelId="{2248E67D-DD8A-4CA8-93CE-9065D0F8EACE}" type="presParOf" srcId="{D480F970-2278-4FCA-8741-C0AB8A1B6318}" destId="{A569B771-674D-4EE8-948F-C8BE7108B2FD}" srcOrd="5" destOrd="0" presId="urn:microsoft.com/office/officeart/2005/8/layout/default"/>
    <dgm:cxn modelId="{11EB4C84-0346-4FE1-A061-FEF8212EB0E4}" type="presParOf" srcId="{D480F970-2278-4FCA-8741-C0AB8A1B6318}" destId="{420DEF1A-A267-4EBC-B4CA-E0157D5DA3AB}" srcOrd="6" destOrd="0" presId="urn:microsoft.com/office/officeart/2005/8/layout/default"/>
    <dgm:cxn modelId="{CE7BE6E6-3027-4933-A4ED-E8D7F952898A}" type="presParOf" srcId="{D480F970-2278-4FCA-8741-C0AB8A1B6318}" destId="{F87CF898-8357-4CCE-9979-4E4866A62662}" srcOrd="7" destOrd="0" presId="urn:microsoft.com/office/officeart/2005/8/layout/default"/>
    <dgm:cxn modelId="{62CBC096-9258-4769-A098-DF5E7BD644FF}" type="presParOf" srcId="{D480F970-2278-4FCA-8741-C0AB8A1B6318}" destId="{D920EC13-1D2C-4DFB-A9C8-8066C049D701}" srcOrd="8" destOrd="0" presId="urn:microsoft.com/office/officeart/2005/8/layout/default"/>
    <dgm:cxn modelId="{02ABE75B-0B7E-40BD-B05A-123BA0E499C6}" type="presParOf" srcId="{D480F970-2278-4FCA-8741-C0AB8A1B6318}" destId="{E27F0968-E000-415E-A8DB-A7FA4E7C29CE}" srcOrd="9" destOrd="0" presId="urn:microsoft.com/office/officeart/2005/8/layout/default"/>
    <dgm:cxn modelId="{1A865A26-EE32-46D9-B5B6-D5DFD1ED1D43}" type="presParOf" srcId="{D480F970-2278-4FCA-8741-C0AB8A1B6318}" destId="{9FEAC41C-1691-45D5-81EB-7977185272DF}" srcOrd="10" destOrd="0" presId="urn:microsoft.com/office/officeart/2005/8/layout/default"/>
    <dgm:cxn modelId="{F89D1216-6FFC-4FAC-8C09-3A7D1501ADFC}" type="presParOf" srcId="{D480F970-2278-4FCA-8741-C0AB8A1B6318}" destId="{FCF5DCD3-09A8-4B30-8DDF-D364A025F161}" srcOrd="11" destOrd="0" presId="urn:microsoft.com/office/officeart/2005/8/layout/default"/>
    <dgm:cxn modelId="{148D63CB-76B1-4232-8D4E-1F7885163C8B}" type="presParOf" srcId="{D480F970-2278-4FCA-8741-C0AB8A1B6318}" destId="{8B91E4F9-4389-483E-8CEF-1649D769D206}" srcOrd="12" destOrd="0" presId="urn:microsoft.com/office/officeart/2005/8/layout/default"/>
    <dgm:cxn modelId="{02AFFDA6-3E83-4B1B-A280-662FC539A196}" type="presParOf" srcId="{D480F970-2278-4FCA-8741-C0AB8A1B6318}" destId="{AF7EC40A-CB5B-4E91-9D30-238D834A0FA8}" srcOrd="13" destOrd="0" presId="urn:microsoft.com/office/officeart/2005/8/layout/default"/>
    <dgm:cxn modelId="{002997AF-0330-4390-BD62-85100AE445F1}" type="presParOf" srcId="{D480F970-2278-4FCA-8741-C0AB8A1B6318}" destId="{1BCDF610-83EC-409A-843C-845B33D46C63}" srcOrd="14" destOrd="0" presId="urn:microsoft.com/office/officeart/2005/8/layout/default"/>
    <dgm:cxn modelId="{3238103D-E5DA-48A6-8113-1D85B6B0FA97}" type="presParOf" srcId="{D480F970-2278-4FCA-8741-C0AB8A1B6318}" destId="{480F2889-23CC-4204-BF87-72C252BDEC5B}" srcOrd="15" destOrd="0" presId="urn:microsoft.com/office/officeart/2005/8/layout/default"/>
    <dgm:cxn modelId="{A1281304-FD43-4644-BCF7-8BBF22E72FD3}" type="presParOf" srcId="{D480F970-2278-4FCA-8741-C0AB8A1B6318}" destId="{D78D79D9-F9D5-498F-A10B-18C8EC8B15AE}" srcOrd="16" destOrd="0" presId="urn:microsoft.com/office/officeart/2005/8/layout/default"/>
    <dgm:cxn modelId="{4FE97426-50C8-437E-9853-08A8EF00FB7E}" type="presParOf" srcId="{D480F970-2278-4FCA-8741-C0AB8A1B6318}" destId="{68E11EEE-4039-48A1-ACD2-1904A1CC5EF8}" srcOrd="17" destOrd="0" presId="urn:microsoft.com/office/officeart/2005/8/layout/default"/>
    <dgm:cxn modelId="{32F0D8DA-5743-4C86-B966-724B6B1BB8EC}" type="presParOf" srcId="{D480F970-2278-4FCA-8741-C0AB8A1B6318}" destId="{3952A1C9-C179-4AB4-A566-1E2165CA970C}" srcOrd="18" destOrd="0" presId="urn:microsoft.com/office/officeart/2005/8/layout/default"/>
    <dgm:cxn modelId="{0D186A3F-8633-4951-B2A7-C360D203447E}" type="presParOf" srcId="{D480F970-2278-4FCA-8741-C0AB8A1B6318}" destId="{8C269AA9-352D-433A-825E-F41B60993715}" srcOrd="19" destOrd="0" presId="urn:microsoft.com/office/officeart/2005/8/layout/default"/>
    <dgm:cxn modelId="{B1E29387-16E1-412D-A52F-4F783A75A0C7}" type="presParOf" srcId="{D480F970-2278-4FCA-8741-C0AB8A1B6318}" destId="{28C0DD83-15E2-4964-8BAC-103F5F566514}" srcOrd="20" destOrd="0" presId="urn:microsoft.com/office/officeart/2005/8/layout/default"/>
    <dgm:cxn modelId="{51EF81A6-7729-40D1-9297-0A7388A64681}" type="presParOf" srcId="{D480F970-2278-4FCA-8741-C0AB8A1B6318}" destId="{320AC8BB-1301-4D11-BFA8-F47B9358BB0C}" srcOrd="21" destOrd="0" presId="urn:microsoft.com/office/officeart/2005/8/layout/default"/>
    <dgm:cxn modelId="{E595E0A6-C9AA-4771-9BAD-0DCBF2018622}" type="presParOf" srcId="{D480F970-2278-4FCA-8741-C0AB8A1B6318}" destId="{4B7F5A98-9D97-4D04-8680-49D0B00486DA}" srcOrd="22" destOrd="0" presId="urn:microsoft.com/office/officeart/2005/8/layout/default"/>
    <dgm:cxn modelId="{B578E4BC-C19A-4D5C-B06F-5874D3C7D568}" type="presParOf" srcId="{D480F970-2278-4FCA-8741-C0AB8A1B6318}" destId="{E5A808DD-76DB-4476-A662-9C8DDDF0D62E}" srcOrd="23" destOrd="0" presId="urn:microsoft.com/office/officeart/2005/8/layout/default"/>
    <dgm:cxn modelId="{E8A81AFC-1F20-4955-A333-664ACE035B8B}" type="presParOf" srcId="{D480F970-2278-4FCA-8741-C0AB8A1B6318}" destId="{402C2EF3-33EB-4F71-BA05-B3354BB81F76}" srcOrd="24" destOrd="0" presId="urn:microsoft.com/office/officeart/2005/8/layout/default"/>
    <dgm:cxn modelId="{BA67AD6A-1191-4127-89EC-E9EA9A175A24}" type="presParOf" srcId="{D480F970-2278-4FCA-8741-C0AB8A1B6318}" destId="{57DFE782-B1DC-44C6-99B9-AD04121B30EA}" srcOrd="25" destOrd="0" presId="urn:microsoft.com/office/officeart/2005/8/layout/default"/>
    <dgm:cxn modelId="{376C95DB-2765-473D-97B2-9587AEAD8F34}" type="presParOf" srcId="{D480F970-2278-4FCA-8741-C0AB8A1B6318}" destId="{23F6AB74-DE28-4B91-8CBC-1B569911C3F3}" srcOrd="26" destOrd="0" presId="urn:microsoft.com/office/officeart/2005/8/layout/default"/>
    <dgm:cxn modelId="{A5A015C4-AF04-47B3-8F6A-9B285899548F}" type="presParOf" srcId="{D480F970-2278-4FCA-8741-C0AB8A1B6318}" destId="{BB13CF76-79ED-4D21-AD58-E3936727B4D2}" srcOrd="27" destOrd="0" presId="urn:microsoft.com/office/officeart/2005/8/layout/default"/>
    <dgm:cxn modelId="{DA96C6D3-FEBD-4617-AAF9-ECFDED2B837A}" type="presParOf" srcId="{D480F970-2278-4FCA-8741-C0AB8A1B6318}" destId="{1C09ECD5-FDB9-45B3-AC4D-3315C55C7C56}" srcOrd="2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F9C8B85-4008-45FA-B637-F196072417D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CC4D19C-1DA0-4862-9D5B-2E7C2DC180C8}">
      <dgm:prSet/>
      <dgm:spPr/>
      <dgm:t>
        <a:bodyPr/>
        <a:lstStyle/>
        <a:p>
          <a:pPr algn="just"/>
          <a:r>
            <a:rPr lang="en-IE" b="1" dirty="0">
              <a:solidFill>
                <a:srgbClr val="7030A0"/>
              </a:solidFill>
              <a:latin typeface="Arial Narrow"/>
            </a:rPr>
            <a:t>Optometry</a:t>
          </a:r>
          <a:endParaRPr lang="en-US" dirty="0"/>
        </a:p>
      </dgm:t>
    </dgm:pt>
    <dgm:pt modelId="{8E837001-9926-41D6-9D79-C75655580B7C}" type="parTrans" cxnId="{77BD89B6-28EE-4D90-918A-53B9CC929F44}">
      <dgm:prSet/>
      <dgm:spPr/>
      <dgm:t>
        <a:bodyPr/>
        <a:lstStyle/>
        <a:p>
          <a:endParaRPr lang="en-US"/>
        </a:p>
      </dgm:t>
    </dgm:pt>
    <dgm:pt modelId="{FA9727AD-20A5-4C31-B82A-533EAA419033}" type="sibTrans" cxnId="{77BD89B6-28EE-4D90-918A-53B9CC929F44}">
      <dgm:prSet/>
      <dgm:spPr/>
      <dgm:t>
        <a:bodyPr/>
        <a:lstStyle/>
        <a:p>
          <a:endParaRPr lang="en-US"/>
        </a:p>
      </dgm:t>
    </dgm:pt>
    <dgm:pt modelId="{C65D493C-52A8-4B72-A6DB-3F3E012AC3DE}">
      <dgm:prSet/>
      <dgm:spPr/>
      <dgm:t>
        <a:bodyPr/>
        <a:lstStyle/>
        <a:p>
          <a:pPr algn="just"/>
          <a:r>
            <a:rPr lang="en-IE" b="1" dirty="0">
              <a:solidFill>
                <a:srgbClr val="7030A0"/>
              </a:solidFill>
              <a:latin typeface="Arial Narrow"/>
            </a:rPr>
            <a:t>Industrial Design</a:t>
          </a:r>
          <a:endParaRPr lang="en-US" dirty="0"/>
        </a:p>
      </dgm:t>
    </dgm:pt>
    <dgm:pt modelId="{01F59FCD-E25C-432F-8AD4-769FB4E636F2}" type="parTrans" cxnId="{E9C156ED-B745-40CF-B44A-F6EE2AF8BD92}">
      <dgm:prSet/>
      <dgm:spPr/>
      <dgm:t>
        <a:bodyPr/>
        <a:lstStyle/>
        <a:p>
          <a:endParaRPr lang="en-US"/>
        </a:p>
      </dgm:t>
    </dgm:pt>
    <dgm:pt modelId="{08BE502D-3462-4C50-A45E-C77931D82D75}" type="sibTrans" cxnId="{E9C156ED-B745-40CF-B44A-F6EE2AF8BD92}">
      <dgm:prSet/>
      <dgm:spPr/>
      <dgm:t>
        <a:bodyPr/>
        <a:lstStyle/>
        <a:p>
          <a:endParaRPr lang="en-US"/>
        </a:p>
      </dgm:t>
    </dgm:pt>
    <dgm:pt modelId="{4C435796-3CB1-47D0-BD13-64D1FEC70AB5}">
      <dgm:prSet/>
      <dgm:spPr/>
      <dgm:t>
        <a:bodyPr/>
        <a:lstStyle/>
        <a:p>
          <a:pPr algn="just"/>
          <a:r>
            <a:rPr lang="en-IE" b="1" dirty="0">
              <a:solidFill>
                <a:srgbClr val="7030A0"/>
              </a:solidFill>
              <a:latin typeface="Arial Narrow"/>
            </a:rPr>
            <a:t>Podiatry</a:t>
          </a:r>
          <a:endParaRPr lang="en-US" dirty="0"/>
        </a:p>
      </dgm:t>
    </dgm:pt>
    <dgm:pt modelId="{9D2611BF-47CA-408F-A466-BE393FF6DD1E}" type="parTrans" cxnId="{00251090-566D-4D4E-9C5C-12314837B39A}">
      <dgm:prSet/>
      <dgm:spPr/>
      <dgm:t>
        <a:bodyPr/>
        <a:lstStyle/>
        <a:p>
          <a:endParaRPr lang="en-US"/>
        </a:p>
      </dgm:t>
    </dgm:pt>
    <dgm:pt modelId="{5EB2D2DB-F28D-4CA3-81BD-262F99510D3C}" type="sibTrans" cxnId="{00251090-566D-4D4E-9C5C-12314837B39A}">
      <dgm:prSet/>
      <dgm:spPr/>
      <dgm:t>
        <a:bodyPr/>
        <a:lstStyle/>
        <a:p>
          <a:endParaRPr lang="en-US"/>
        </a:p>
      </dgm:t>
    </dgm:pt>
    <dgm:pt modelId="{5C9A970C-47C8-4723-A208-FC4D1814CF0A}">
      <dgm:prSet/>
      <dgm:spPr/>
      <dgm:t>
        <a:bodyPr/>
        <a:lstStyle/>
        <a:p>
          <a:pPr algn="just"/>
          <a:r>
            <a:rPr lang="en-IE" b="1" dirty="0">
              <a:solidFill>
                <a:srgbClr val="7030A0"/>
              </a:solidFill>
              <a:latin typeface="Arial Narrow"/>
            </a:rPr>
            <a:t>Speech &amp; Language Therapy</a:t>
          </a:r>
          <a:endParaRPr lang="en-US" dirty="0"/>
        </a:p>
      </dgm:t>
    </dgm:pt>
    <dgm:pt modelId="{CAFBDF59-E80A-4052-BFF0-D5BDB5CF010E}" type="parTrans" cxnId="{A293AAFB-9CAC-4B16-9307-F540F4903850}">
      <dgm:prSet/>
      <dgm:spPr/>
      <dgm:t>
        <a:bodyPr/>
        <a:lstStyle/>
        <a:p>
          <a:endParaRPr lang="en-US"/>
        </a:p>
      </dgm:t>
    </dgm:pt>
    <dgm:pt modelId="{3434D46B-E330-4F2C-92AC-03DE419D02FB}" type="sibTrans" cxnId="{A293AAFB-9CAC-4B16-9307-F540F4903850}">
      <dgm:prSet/>
      <dgm:spPr/>
      <dgm:t>
        <a:bodyPr/>
        <a:lstStyle/>
        <a:p>
          <a:endParaRPr lang="en-US"/>
        </a:p>
      </dgm:t>
    </dgm:pt>
    <dgm:pt modelId="{E95AD171-479B-455F-B365-35FDB82D9490}">
      <dgm:prSet/>
      <dgm:spPr/>
      <dgm:t>
        <a:bodyPr/>
        <a:lstStyle/>
        <a:p>
          <a:pPr algn="just"/>
          <a:r>
            <a:rPr lang="en-IE" b="1" dirty="0">
              <a:solidFill>
                <a:srgbClr val="7030A0"/>
              </a:solidFill>
              <a:latin typeface="Arial Narrow"/>
            </a:rPr>
            <a:t>Apprenticeships (some)</a:t>
          </a:r>
          <a:endParaRPr lang="en-US" dirty="0">
            <a:solidFill>
              <a:srgbClr val="7030A0"/>
            </a:solidFill>
            <a:latin typeface="Arial Narrow"/>
          </a:endParaRPr>
        </a:p>
      </dgm:t>
    </dgm:pt>
    <dgm:pt modelId="{F0CA7667-CB31-4D63-8149-BA7D818DEFF7}" type="parTrans" cxnId="{6FC5875B-ED1B-43DD-8711-8A9A12FC0494}">
      <dgm:prSet/>
      <dgm:spPr/>
      <dgm:t>
        <a:bodyPr/>
        <a:lstStyle/>
        <a:p>
          <a:endParaRPr lang="en-US"/>
        </a:p>
      </dgm:t>
    </dgm:pt>
    <dgm:pt modelId="{71C8C922-63E5-4FFD-8CBA-B45429AB79AA}" type="sibTrans" cxnId="{6FC5875B-ED1B-43DD-8711-8A9A12FC0494}">
      <dgm:prSet/>
      <dgm:spPr/>
      <dgm:t>
        <a:bodyPr/>
        <a:lstStyle/>
        <a:p>
          <a:endParaRPr lang="en-US"/>
        </a:p>
      </dgm:t>
    </dgm:pt>
    <dgm:pt modelId="{1500CC3E-3CF6-4262-B55E-33375063FE45}">
      <dgm:prSet/>
      <dgm:spPr/>
      <dgm:t>
        <a:bodyPr/>
        <a:lstStyle/>
        <a:p>
          <a:pPr algn="just"/>
          <a:r>
            <a:rPr lang="en-IE" b="1" dirty="0">
              <a:solidFill>
                <a:srgbClr val="7030A0"/>
              </a:solidFill>
              <a:latin typeface="Arial Narrow"/>
            </a:rPr>
            <a:t>Genetics</a:t>
          </a:r>
          <a:endParaRPr lang="en-US" dirty="0"/>
        </a:p>
      </dgm:t>
    </dgm:pt>
    <dgm:pt modelId="{C320433B-4083-4E7D-B2DC-FEA95ACDB122}" type="parTrans" cxnId="{AB178D29-1A5F-4189-BF13-56EC24D60F3A}">
      <dgm:prSet/>
      <dgm:spPr/>
      <dgm:t>
        <a:bodyPr/>
        <a:lstStyle/>
        <a:p>
          <a:endParaRPr lang="en-US"/>
        </a:p>
      </dgm:t>
    </dgm:pt>
    <dgm:pt modelId="{068CE12C-0722-446D-A5E3-5DEB34732B69}" type="sibTrans" cxnId="{AB178D29-1A5F-4189-BF13-56EC24D60F3A}">
      <dgm:prSet/>
      <dgm:spPr/>
      <dgm:t>
        <a:bodyPr/>
        <a:lstStyle/>
        <a:p>
          <a:endParaRPr lang="en-US"/>
        </a:p>
      </dgm:t>
    </dgm:pt>
    <dgm:pt modelId="{B014C203-4459-4A4B-9E9D-48A55D60510A}">
      <dgm:prSet/>
      <dgm:spPr/>
      <dgm:t>
        <a:bodyPr/>
        <a:lstStyle/>
        <a:p>
          <a:pPr algn="just" rtl="0"/>
          <a:r>
            <a:rPr lang="en-IE" b="1" dirty="0">
              <a:solidFill>
                <a:srgbClr val="F71596"/>
              </a:solidFill>
              <a:latin typeface="Arial Narrow"/>
            </a:rPr>
            <a:t>Beauty Therapy (some)</a:t>
          </a:r>
          <a:endParaRPr lang="en-US" dirty="0"/>
        </a:p>
      </dgm:t>
    </dgm:pt>
    <dgm:pt modelId="{775C99E3-8171-4CEC-B83F-B01410B713F4}" type="parTrans" cxnId="{3838D773-EB62-4C3C-92E3-6A622EA7A2B1}">
      <dgm:prSet/>
      <dgm:spPr/>
      <dgm:t>
        <a:bodyPr/>
        <a:lstStyle/>
        <a:p>
          <a:endParaRPr lang="en-US"/>
        </a:p>
      </dgm:t>
    </dgm:pt>
    <dgm:pt modelId="{52AD352A-3B1A-47E9-9F6D-29C27716CA49}" type="sibTrans" cxnId="{3838D773-EB62-4C3C-92E3-6A622EA7A2B1}">
      <dgm:prSet/>
      <dgm:spPr/>
      <dgm:t>
        <a:bodyPr/>
        <a:lstStyle/>
        <a:p>
          <a:endParaRPr lang="en-US"/>
        </a:p>
      </dgm:t>
    </dgm:pt>
    <dgm:pt modelId="{5796225F-7CE0-4C47-9F93-33CDF6B49CC5}">
      <dgm:prSet/>
      <dgm:spPr/>
      <dgm:t>
        <a:bodyPr/>
        <a:lstStyle/>
        <a:p>
          <a:pPr algn="just"/>
          <a:r>
            <a:rPr lang="en-IE" b="1" dirty="0">
              <a:solidFill>
                <a:srgbClr val="F71596"/>
              </a:solidFill>
              <a:latin typeface="Arial Narrow"/>
            </a:rPr>
            <a:t>Human Health &amp; Disease</a:t>
          </a:r>
          <a:endParaRPr lang="en-US" dirty="0"/>
        </a:p>
      </dgm:t>
    </dgm:pt>
    <dgm:pt modelId="{C81AD905-7635-4299-88BD-90A1A994A59A}" type="parTrans" cxnId="{C10C82AA-C5AD-4F89-8800-7DFB4099468F}">
      <dgm:prSet/>
      <dgm:spPr/>
      <dgm:t>
        <a:bodyPr/>
        <a:lstStyle/>
        <a:p>
          <a:endParaRPr lang="en-US"/>
        </a:p>
      </dgm:t>
    </dgm:pt>
    <dgm:pt modelId="{29E6D63A-61FB-4D08-8D4C-C2071D5FB8FF}" type="sibTrans" cxnId="{C10C82AA-C5AD-4F89-8800-7DFB4099468F}">
      <dgm:prSet/>
      <dgm:spPr/>
      <dgm:t>
        <a:bodyPr/>
        <a:lstStyle/>
        <a:p>
          <a:endParaRPr lang="en-US"/>
        </a:p>
      </dgm:t>
    </dgm:pt>
    <dgm:pt modelId="{D9FEE0F2-0288-45C5-8346-D43023BEFFDB}">
      <dgm:prSet/>
      <dgm:spPr/>
      <dgm:t>
        <a:bodyPr/>
        <a:lstStyle/>
        <a:p>
          <a:pPr algn="just"/>
          <a:r>
            <a:rPr lang="en-IE" b="1" dirty="0">
              <a:solidFill>
                <a:srgbClr val="00B0F0"/>
              </a:solidFill>
              <a:latin typeface="Arial Narrow"/>
            </a:rPr>
            <a:t>Theoretical Physics</a:t>
          </a:r>
          <a:endParaRPr lang="en-US" dirty="0"/>
        </a:p>
      </dgm:t>
    </dgm:pt>
    <dgm:pt modelId="{B0615723-9B9D-4A56-B8F1-7FF7AF928F6F}" type="parTrans" cxnId="{528E6B8C-363B-4AD2-9567-2CD99B838EF7}">
      <dgm:prSet/>
      <dgm:spPr/>
      <dgm:t>
        <a:bodyPr/>
        <a:lstStyle/>
        <a:p>
          <a:endParaRPr lang="en-US"/>
        </a:p>
      </dgm:t>
    </dgm:pt>
    <dgm:pt modelId="{B8D82E59-3B06-4A39-B835-E14FB7477935}" type="sibTrans" cxnId="{528E6B8C-363B-4AD2-9567-2CD99B838EF7}">
      <dgm:prSet/>
      <dgm:spPr/>
      <dgm:t>
        <a:bodyPr/>
        <a:lstStyle/>
        <a:p>
          <a:endParaRPr lang="en-US"/>
        </a:p>
      </dgm:t>
    </dgm:pt>
    <dgm:pt modelId="{323D521D-7691-40C3-95C4-FEDEE2313156}">
      <dgm:prSet/>
      <dgm:spPr/>
      <dgm:t>
        <a:bodyPr/>
        <a:lstStyle/>
        <a:p>
          <a:pPr algn="just"/>
          <a:r>
            <a:rPr lang="en-IE" b="1" dirty="0">
              <a:solidFill>
                <a:srgbClr val="FFFF00"/>
              </a:solidFill>
              <a:latin typeface="Arial Narrow"/>
            </a:rPr>
            <a:t>Dietetics (H4chem)</a:t>
          </a:r>
          <a:endParaRPr lang="en-IE" dirty="0"/>
        </a:p>
      </dgm:t>
    </dgm:pt>
    <dgm:pt modelId="{5902E39B-8E5D-42C9-AD71-1EE9C89C9037}" type="parTrans" cxnId="{791BEB9B-EF4D-4D7C-AC48-1721FFCC0F8E}">
      <dgm:prSet/>
      <dgm:spPr/>
      <dgm:t>
        <a:bodyPr/>
        <a:lstStyle/>
        <a:p>
          <a:endParaRPr lang="en-US"/>
        </a:p>
      </dgm:t>
    </dgm:pt>
    <dgm:pt modelId="{B11C229B-67EB-43DF-A54F-BD2284C005A6}" type="sibTrans" cxnId="{791BEB9B-EF4D-4D7C-AC48-1721FFCC0F8E}">
      <dgm:prSet/>
      <dgm:spPr/>
      <dgm:t>
        <a:bodyPr/>
        <a:lstStyle/>
        <a:p>
          <a:endParaRPr lang="en-US"/>
        </a:p>
      </dgm:t>
    </dgm:pt>
    <dgm:pt modelId="{134402C3-807D-441B-9052-9120D98D70C6}">
      <dgm:prSet/>
      <dgm:spPr/>
      <dgm:t>
        <a:bodyPr/>
        <a:lstStyle/>
        <a:p>
          <a:pPr algn="just"/>
          <a:r>
            <a:rPr lang="en-IE" b="1" dirty="0">
              <a:solidFill>
                <a:srgbClr val="FFFF00"/>
              </a:solidFill>
              <a:latin typeface="Arial Narrow"/>
            </a:rPr>
            <a:t>Medicine  (H4chem &amp; Bio/Phy)</a:t>
          </a:r>
          <a:endParaRPr lang="en-US" dirty="0">
            <a:solidFill>
              <a:srgbClr val="FFFF00"/>
            </a:solidFill>
            <a:latin typeface="Arial Narrow"/>
          </a:endParaRPr>
        </a:p>
      </dgm:t>
    </dgm:pt>
    <dgm:pt modelId="{A912D3F8-3EE8-48AE-B56C-8C749D2770A6}" type="parTrans" cxnId="{E970F938-749F-4C0A-AFA1-05706FB06865}">
      <dgm:prSet/>
      <dgm:spPr/>
      <dgm:t>
        <a:bodyPr/>
        <a:lstStyle/>
        <a:p>
          <a:endParaRPr lang="en-US"/>
        </a:p>
      </dgm:t>
    </dgm:pt>
    <dgm:pt modelId="{0499B044-F6B7-49C3-868B-4311F796DBF5}" type="sibTrans" cxnId="{E970F938-749F-4C0A-AFA1-05706FB06865}">
      <dgm:prSet/>
      <dgm:spPr/>
      <dgm:t>
        <a:bodyPr/>
        <a:lstStyle/>
        <a:p>
          <a:endParaRPr lang="en-US"/>
        </a:p>
      </dgm:t>
    </dgm:pt>
    <dgm:pt modelId="{2E483081-CCD8-4416-AF71-358128522FB7}">
      <dgm:prSet/>
      <dgm:spPr/>
      <dgm:t>
        <a:bodyPr/>
        <a:lstStyle/>
        <a:p>
          <a:pPr algn="just"/>
          <a:r>
            <a:rPr lang="en-IE" b="1" dirty="0">
              <a:solidFill>
                <a:srgbClr val="FFFF00"/>
              </a:solidFill>
              <a:latin typeface="Arial Narrow"/>
            </a:rPr>
            <a:t>Dentistry (H4chem &amp; Bio/Phy)</a:t>
          </a:r>
          <a:endParaRPr lang="en-US" dirty="0"/>
        </a:p>
      </dgm:t>
    </dgm:pt>
    <dgm:pt modelId="{F7A7C679-4EF3-4C27-AE1E-0EC6BB7756D8}" type="parTrans" cxnId="{B7128C00-077C-4C6C-971E-0DD484E6ADE1}">
      <dgm:prSet/>
      <dgm:spPr/>
      <dgm:t>
        <a:bodyPr/>
        <a:lstStyle/>
        <a:p>
          <a:endParaRPr lang="en-US"/>
        </a:p>
      </dgm:t>
    </dgm:pt>
    <dgm:pt modelId="{D45DF9F4-42A6-4AAD-A6E2-2ACFCADFE35E}" type="sibTrans" cxnId="{B7128C00-077C-4C6C-971E-0DD484E6ADE1}">
      <dgm:prSet/>
      <dgm:spPr/>
      <dgm:t>
        <a:bodyPr/>
        <a:lstStyle/>
        <a:p>
          <a:endParaRPr lang="en-US"/>
        </a:p>
      </dgm:t>
    </dgm:pt>
    <dgm:pt modelId="{634D1EB2-7AC2-42B9-AAF6-17863A3F2EB4}">
      <dgm:prSet/>
      <dgm:spPr/>
      <dgm:t>
        <a:bodyPr/>
        <a:lstStyle/>
        <a:p>
          <a:pPr algn="just"/>
          <a:r>
            <a:rPr lang="en-IE" b="1" dirty="0">
              <a:solidFill>
                <a:srgbClr val="FFFF00"/>
              </a:solidFill>
              <a:latin typeface="Arial Narrow"/>
            </a:rPr>
            <a:t>Veterinary (H4chem)</a:t>
          </a:r>
          <a:endParaRPr lang="en-US" dirty="0"/>
        </a:p>
      </dgm:t>
    </dgm:pt>
    <dgm:pt modelId="{227741D2-6B82-4824-91B2-D174DB3B510F}" type="parTrans" cxnId="{22FCDEDB-A490-47F3-BD26-5DFC97DB0F0E}">
      <dgm:prSet/>
      <dgm:spPr/>
      <dgm:t>
        <a:bodyPr/>
        <a:lstStyle/>
        <a:p>
          <a:endParaRPr lang="en-US"/>
        </a:p>
      </dgm:t>
    </dgm:pt>
    <dgm:pt modelId="{265B6FD2-5B57-49B3-A571-2B01CDC4B470}" type="sibTrans" cxnId="{22FCDEDB-A490-47F3-BD26-5DFC97DB0F0E}">
      <dgm:prSet/>
      <dgm:spPr/>
      <dgm:t>
        <a:bodyPr/>
        <a:lstStyle/>
        <a:p>
          <a:endParaRPr lang="en-US"/>
        </a:p>
      </dgm:t>
    </dgm:pt>
    <dgm:pt modelId="{A9875AC0-588E-40DD-A363-9000C515E91B}">
      <dgm:prSet/>
      <dgm:spPr/>
      <dgm:t>
        <a:bodyPr/>
        <a:lstStyle/>
        <a:p>
          <a:pPr algn="just"/>
          <a:r>
            <a:rPr lang="en-IE" b="1" dirty="0">
              <a:solidFill>
                <a:srgbClr val="FFFF00"/>
              </a:solidFill>
              <a:latin typeface="Arial Narrow"/>
            </a:rPr>
            <a:t>Pharmacy  (H4chem)</a:t>
          </a:r>
          <a:endParaRPr lang="en-US" dirty="0"/>
        </a:p>
      </dgm:t>
    </dgm:pt>
    <dgm:pt modelId="{885B008C-7AC6-49FD-A443-87B8A28CB753}" type="parTrans" cxnId="{F3006253-A839-4088-A3A5-EEAB17C6EBEA}">
      <dgm:prSet/>
      <dgm:spPr/>
      <dgm:t>
        <a:bodyPr/>
        <a:lstStyle/>
        <a:p>
          <a:endParaRPr lang="en-US"/>
        </a:p>
      </dgm:t>
    </dgm:pt>
    <dgm:pt modelId="{5C5D8DFF-3630-4CC0-9C6D-CB137A261E4F}" type="sibTrans" cxnId="{F3006253-A839-4088-A3A5-EEAB17C6EBEA}">
      <dgm:prSet/>
      <dgm:spPr/>
      <dgm:t>
        <a:bodyPr/>
        <a:lstStyle/>
        <a:p>
          <a:endParaRPr lang="en-US"/>
        </a:p>
      </dgm:t>
    </dgm:pt>
    <dgm:pt modelId="{A032ABB5-9266-495D-B468-B4D26813B052}">
      <dgm:prSet/>
      <dgm:spPr/>
      <dgm:t>
        <a:bodyPr/>
        <a:lstStyle/>
        <a:p>
          <a:endParaRPr lang="en-IE" b="1" dirty="0"/>
        </a:p>
      </dgm:t>
    </dgm:pt>
    <dgm:pt modelId="{4B706E00-1081-4AD1-A20F-547E06EF918F}" type="parTrans" cxnId="{68D74F85-4BF6-4EC0-A715-8FA836F18C3B}">
      <dgm:prSet/>
      <dgm:spPr/>
      <dgm:t>
        <a:bodyPr/>
        <a:lstStyle/>
        <a:p>
          <a:endParaRPr lang="en-US"/>
        </a:p>
      </dgm:t>
    </dgm:pt>
    <dgm:pt modelId="{56DF0F1F-73C7-4E1E-A533-4FBFD689DFDC}" type="sibTrans" cxnId="{68D74F85-4BF6-4EC0-A715-8FA836F18C3B}">
      <dgm:prSet/>
      <dgm:spPr/>
      <dgm:t>
        <a:bodyPr/>
        <a:lstStyle/>
        <a:p>
          <a:endParaRPr lang="en-US"/>
        </a:p>
      </dgm:t>
    </dgm:pt>
    <dgm:pt modelId="{D480F970-2278-4FCA-8741-C0AB8A1B6318}" type="pres">
      <dgm:prSet presAssocID="{8F9C8B85-4008-45FA-B637-F196072417D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76A38E-9610-4E93-AB34-03932C860DF8}" type="pres">
      <dgm:prSet presAssocID="{7CC4D19C-1DA0-4862-9D5B-2E7C2DC180C8}" presName="node" presStyleLbl="node1" presStyleIdx="0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91B80F-589A-4B42-89AE-808AD6349E09}" type="pres">
      <dgm:prSet presAssocID="{FA9727AD-20A5-4C31-B82A-533EAA419033}" presName="sibTrans" presStyleCnt="0"/>
      <dgm:spPr/>
    </dgm:pt>
    <dgm:pt modelId="{FA58E581-CDA6-441D-8F08-57AB6E28C90E}" type="pres">
      <dgm:prSet presAssocID="{C65D493C-52A8-4B72-A6DB-3F3E012AC3DE}" presName="node" presStyleLbl="node1" presStyleIdx="1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BDBA19-21B3-46D9-840C-0B364EA5317B}" type="pres">
      <dgm:prSet presAssocID="{08BE502D-3462-4C50-A45E-C77931D82D75}" presName="sibTrans" presStyleCnt="0"/>
      <dgm:spPr/>
    </dgm:pt>
    <dgm:pt modelId="{E4D88929-7BCB-4CE3-B16D-1E73C5EC594B}" type="pres">
      <dgm:prSet presAssocID="{4C435796-3CB1-47D0-BD13-64D1FEC70AB5}" presName="node" presStyleLbl="node1" presStyleIdx="2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69B771-674D-4EE8-948F-C8BE7108B2FD}" type="pres">
      <dgm:prSet presAssocID="{5EB2D2DB-F28D-4CA3-81BD-262F99510D3C}" presName="sibTrans" presStyleCnt="0"/>
      <dgm:spPr/>
    </dgm:pt>
    <dgm:pt modelId="{420DEF1A-A267-4EBC-B4CA-E0157D5DA3AB}" type="pres">
      <dgm:prSet presAssocID="{5C9A970C-47C8-4723-A208-FC4D1814CF0A}" presName="node" presStyleLbl="node1" presStyleIdx="3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7CF898-8357-4CCE-9979-4E4866A62662}" type="pres">
      <dgm:prSet presAssocID="{3434D46B-E330-4F2C-92AC-03DE419D02FB}" presName="sibTrans" presStyleCnt="0"/>
      <dgm:spPr/>
    </dgm:pt>
    <dgm:pt modelId="{D920EC13-1D2C-4DFB-A9C8-8066C049D701}" type="pres">
      <dgm:prSet presAssocID="{E95AD171-479B-455F-B365-35FDB82D9490}" presName="node" presStyleLbl="node1" presStyleIdx="4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7F0968-E000-415E-A8DB-A7FA4E7C29CE}" type="pres">
      <dgm:prSet presAssocID="{71C8C922-63E5-4FFD-8CBA-B45429AB79AA}" presName="sibTrans" presStyleCnt="0"/>
      <dgm:spPr/>
    </dgm:pt>
    <dgm:pt modelId="{9FEAC41C-1691-45D5-81EB-7977185272DF}" type="pres">
      <dgm:prSet presAssocID="{1500CC3E-3CF6-4262-B55E-33375063FE45}" presName="node" presStyleLbl="node1" presStyleIdx="5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F5DCD3-09A8-4B30-8DDF-D364A025F161}" type="pres">
      <dgm:prSet presAssocID="{068CE12C-0722-446D-A5E3-5DEB34732B69}" presName="sibTrans" presStyleCnt="0"/>
      <dgm:spPr/>
    </dgm:pt>
    <dgm:pt modelId="{8B91E4F9-4389-483E-8CEF-1649D769D206}" type="pres">
      <dgm:prSet presAssocID="{B014C203-4459-4A4B-9E9D-48A55D60510A}" presName="node" presStyleLbl="node1" presStyleIdx="6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7EC40A-CB5B-4E91-9D30-238D834A0FA8}" type="pres">
      <dgm:prSet presAssocID="{52AD352A-3B1A-47E9-9F6D-29C27716CA49}" presName="sibTrans" presStyleCnt="0"/>
      <dgm:spPr/>
    </dgm:pt>
    <dgm:pt modelId="{1BCDF610-83EC-409A-843C-845B33D46C63}" type="pres">
      <dgm:prSet presAssocID="{5796225F-7CE0-4C47-9F93-33CDF6B49CC5}" presName="node" presStyleLbl="node1" presStyleIdx="7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0F2889-23CC-4204-BF87-72C252BDEC5B}" type="pres">
      <dgm:prSet presAssocID="{29E6D63A-61FB-4D08-8D4C-C2071D5FB8FF}" presName="sibTrans" presStyleCnt="0"/>
      <dgm:spPr/>
    </dgm:pt>
    <dgm:pt modelId="{D78D79D9-F9D5-498F-A10B-18C8EC8B15AE}" type="pres">
      <dgm:prSet presAssocID="{D9FEE0F2-0288-45C5-8346-D43023BEFFDB}" presName="node" presStyleLbl="node1" presStyleIdx="8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11EEE-4039-48A1-ACD2-1904A1CC5EF8}" type="pres">
      <dgm:prSet presAssocID="{B8D82E59-3B06-4A39-B835-E14FB7477935}" presName="sibTrans" presStyleCnt="0"/>
      <dgm:spPr/>
    </dgm:pt>
    <dgm:pt modelId="{3952A1C9-C179-4AB4-A566-1E2165CA970C}" type="pres">
      <dgm:prSet presAssocID="{323D521D-7691-40C3-95C4-FEDEE2313156}" presName="node" presStyleLbl="node1" presStyleIdx="9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269AA9-352D-433A-825E-F41B60993715}" type="pres">
      <dgm:prSet presAssocID="{B11C229B-67EB-43DF-A54F-BD2284C005A6}" presName="sibTrans" presStyleCnt="0"/>
      <dgm:spPr/>
    </dgm:pt>
    <dgm:pt modelId="{28C0DD83-15E2-4964-8BAC-103F5F566514}" type="pres">
      <dgm:prSet presAssocID="{134402C3-807D-441B-9052-9120D98D70C6}" presName="node" presStyleLbl="node1" presStyleIdx="10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0AC8BB-1301-4D11-BFA8-F47B9358BB0C}" type="pres">
      <dgm:prSet presAssocID="{0499B044-F6B7-49C3-868B-4311F796DBF5}" presName="sibTrans" presStyleCnt="0"/>
      <dgm:spPr/>
    </dgm:pt>
    <dgm:pt modelId="{4B7F5A98-9D97-4D04-8680-49D0B00486DA}" type="pres">
      <dgm:prSet presAssocID="{2E483081-CCD8-4416-AF71-358128522FB7}" presName="node" presStyleLbl="node1" presStyleIdx="11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A808DD-76DB-4476-A662-9C8DDDF0D62E}" type="pres">
      <dgm:prSet presAssocID="{D45DF9F4-42A6-4AAD-A6E2-2ACFCADFE35E}" presName="sibTrans" presStyleCnt="0"/>
      <dgm:spPr/>
    </dgm:pt>
    <dgm:pt modelId="{402C2EF3-33EB-4F71-BA05-B3354BB81F76}" type="pres">
      <dgm:prSet presAssocID="{634D1EB2-7AC2-42B9-AAF6-17863A3F2EB4}" presName="node" presStyleLbl="node1" presStyleIdx="12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DFE782-B1DC-44C6-99B9-AD04121B30EA}" type="pres">
      <dgm:prSet presAssocID="{265B6FD2-5B57-49B3-A571-2B01CDC4B470}" presName="sibTrans" presStyleCnt="0"/>
      <dgm:spPr/>
    </dgm:pt>
    <dgm:pt modelId="{23F6AB74-DE28-4B91-8CBC-1B569911C3F3}" type="pres">
      <dgm:prSet presAssocID="{A9875AC0-588E-40DD-A363-9000C515E91B}" presName="node" presStyleLbl="node1" presStyleIdx="13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13CF76-79ED-4D21-AD58-E3936727B4D2}" type="pres">
      <dgm:prSet presAssocID="{5C5D8DFF-3630-4CC0-9C6D-CB137A261E4F}" presName="sibTrans" presStyleCnt="0"/>
      <dgm:spPr/>
    </dgm:pt>
    <dgm:pt modelId="{1C09ECD5-FDB9-45B3-AC4D-3315C55C7C56}" type="pres">
      <dgm:prSet presAssocID="{A032ABB5-9266-495D-B468-B4D26813B052}" presName="node" presStyleLbl="node1" presStyleIdx="14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0C82AA-C5AD-4F89-8800-7DFB4099468F}" srcId="{8F9C8B85-4008-45FA-B637-F196072417D2}" destId="{5796225F-7CE0-4C47-9F93-33CDF6B49CC5}" srcOrd="7" destOrd="0" parTransId="{C81AD905-7635-4299-88BD-90A1A994A59A}" sibTransId="{29E6D63A-61FB-4D08-8D4C-C2071D5FB8FF}"/>
    <dgm:cxn modelId="{A293AAFB-9CAC-4B16-9307-F540F4903850}" srcId="{8F9C8B85-4008-45FA-B637-F196072417D2}" destId="{5C9A970C-47C8-4723-A208-FC4D1814CF0A}" srcOrd="3" destOrd="0" parTransId="{CAFBDF59-E80A-4052-BFF0-D5BDB5CF010E}" sibTransId="{3434D46B-E330-4F2C-92AC-03DE419D02FB}"/>
    <dgm:cxn modelId="{E970F938-749F-4C0A-AFA1-05706FB06865}" srcId="{8F9C8B85-4008-45FA-B637-F196072417D2}" destId="{134402C3-807D-441B-9052-9120D98D70C6}" srcOrd="10" destOrd="0" parTransId="{A912D3F8-3EE8-48AE-B56C-8C749D2770A6}" sibTransId="{0499B044-F6B7-49C3-868B-4311F796DBF5}"/>
    <dgm:cxn modelId="{3838D773-EB62-4C3C-92E3-6A622EA7A2B1}" srcId="{8F9C8B85-4008-45FA-B637-F196072417D2}" destId="{B014C203-4459-4A4B-9E9D-48A55D60510A}" srcOrd="6" destOrd="0" parTransId="{775C99E3-8171-4CEC-B83F-B01410B713F4}" sibTransId="{52AD352A-3B1A-47E9-9F6D-29C27716CA49}"/>
    <dgm:cxn modelId="{FF29B927-03F3-4936-8CC0-A9E1B3F457DD}" type="presOf" srcId="{A032ABB5-9266-495D-B468-B4D26813B052}" destId="{1C09ECD5-FDB9-45B3-AC4D-3315C55C7C56}" srcOrd="0" destOrd="0" presId="urn:microsoft.com/office/officeart/2005/8/layout/default"/>
    <dgm:cxn modelId="{6FC5875B-ED1B-43DD-8711-8A9A12FC0494}" srcId="{8F9C8B85-4008-45FA-B637-F196072417D2}" destId="{E95AD171-479B-455F-B365-35FDB82D9490}" srcOrd="4" destOrd="0" parTransId="{F0CA7667-CB31-4D63-8149-BA7D818DEFF7}" sibTransId="{71C8C922-63E5-4FFD-8CBA-B45429AB79AA}"/>
    <dgm:cxn modelId="{AB178D29-1A5F-4189-BF13-56EC24D60F3A}" srcId="{8F9C8B85-4008-45FA-B637-F196072417D2}" destId="{1500CC3E-3CF6-4262-B55E-33375063FE45}" srcOrd="5" destOrd="0" parTransId="{C320433B-4083-4E7D-B2DC-FEA95ACDB122}" sibTransId="{068CE12C-0722-446D-A5E3-5DEB34732B69}"/>
    <dgm:cxn modelId="{1FA7F93B-59D9-4288-85A4-D0202DDD7206}" type="presOf" srcId="{8F9C8B85-4008-45FA-B637-F196072417D2}" destId="{D480F970-2278-4FCA-8741-C0AB8A1B6318}" srcOrd="0" destOrd="0" presId="urn:microsoft.com/office/officeart/2005/8/layout/default"/>
    <dgm:cxn modelId="{E9C156ED-B745-40CF-B44A-F6EE2AF8BD92}" srcId="{8F9C8B85-4008-45FA-B637-F196072417D2}" destId="{C65D493C-52A8-4B72-A6DB-3F3E012AC3DE}" srcOrd="1" destOrd="0" parTransId="{01F59FCD-E25C-432F-8AD4-769FB4E636F2}" sibTransId="{08BE502D-3462-4C50-A45E-C77931D82D75}"/>
    <dgm:cxn modelId="{D129618C-287A-4D85-844F-0715390A66C7}" type="presOf" srcId="{E95AD171-479B-455F-B365-35FDB82D9490}" destId="{D920EC13-1D2C-4DFB-A9C8-8066C049D701}" srcOrd="0" destOrd="0" presId="urn:microsoft.com/office/officeart/2005/8/layout/default"/>
    <dgm:cxn modelId="{791BEB9B-EF4D-4D7C-AC48-1721FFCC0F8E}" srcId="{8F9C8B85-4008-45FA-B637-F196072417D2}" destId="{323D521D-7691-40C3-95C4-FEDEE2313156}" srcOrd="9" destOrd="0" parTransId="{5902E39B-8E5D-42C9-AD71-1EE9C89C9037}" sibTransId="{B11C229B-67EB-43DF-A54F-BD2284C005A6}"/>
    <dgm:cxn modelId="{1322D473-E7CD-4B9F-B48D-599E4C66B789}" type="presOf" srcId="{634D1EB2-7AC2-42B9-AAF6-17863A3F2EB4}" destId="{402C2EF3-33EB-4F71-BA05-B3354BB81F76}" srcOrd="0" destOrd="0" presId="urn:microsoft.com/office/officeart/2005/8/layout/default"/>
    <dgm:cxn modelId="{98AECCAF-FFD2-46E8-A293-343F002FD076}" type="presOf" srcId="{B014C203-4459-4A4B-9E9D-48A55D60510A}" destId="{8B91E4F9-4389-483E-8CEF-1649D769D206}" srcOrd="0" destOrd="0" presId="urn:microsoft.com/office/officeart/2005/8/layout/default"/>
    <dgm:cxn modelId="{B7128C00-077C-4C6C-971E-0DD484E6ADE1}" srcId="{8F9C8B85-4008-45FA-B637-F196072417D2}" destId="{2E483081-CCD8-4416-AF71-358128522FB7}" srcOrd="11" destOrd="0" parTransId="{F7A7C679-4EF3-4C27-AE1E-0EC6BB7756D8}" sibTransId="{D45DF9F4-42A6-4AAD-A6E2-2ACFCADFE35E}"/>
    <dgm:cxn modelId="{91BE2066-829F-450B-9F1A-57FEB5D22A9B}" type="presOf" srcId="{C65D493C-52A8-4B72-A6DB-3F3E012AC3DE}" destId="{FA58E581-CDA6-441D-8F08-57AB6E28C90E}" srcOrd="0" destOrd="0" presId="urn:microsoft.com/office/officeart/2005/8/layout/default"/>
    <dgm:cxn modelId="{F3006253-A839-4088-A3A5-EEAB17C6EBEA}" srcId="{8F9C8B85-4008-45FA-B637-F196072417D2}" destId="{A9875AC0-588E-40DD-A363-9000C515E91B}" srcOrd="13" destOrd="0" parTransId="{885B008C-7AC6-49FD-A443-87B8A28CB753}" sibTransId="{5C5D8DFF-3630-4CC0-9C6D-CB137A261E4F}"/>
    <dgm:cxn modelId="{F4B08B0A-F93D-49D3-89BB-0F24B0A0FEAA}" type="presOf" srcId="{5C9A970C-47C8-4723-A208-FC4D1814CF0A}" destId="{420DEF1A-A267-4EBC-B4CA-E0157D5DA3AB}" srcOrd="0" destOrd="0" presId="urn:microsoft.com/office/officeart/2005/8/layout/default"/>
    <dgm:cxn modelId="{3E23F58C-B2F1-4886-8829-C1A39E63DBB6}" type="presOf" srcId="{D9FEE0F2-0288-45C5-8346-D43023BEFFDB}" destId="{D78D79D9-F9D5-498F-A10B-18C8EC8B15AE}" srcOrd="0" destOrd="0" presId="urn:microsoft.com/office/officeart/2005/8/layout/default"/>
    <dgm:cxn modelId="{8CE71BBE-1121-4061-8A57-211CA347615B}" type="presOf" srcId="{5796225F-7CE0-4C47-9F93-33CDF6B49CC5}" destId="{1BCDF610-83EC-409A-843C-845B33D46C63}" srcOrd="0" destOrd="0" presId="urn:microsoft.com/office/officeart/2005/8/layout/default"/>
    <dgm:cxn modelId="{22FCDEDB-A490-47F3-BD26-5DFC97DB0F0E}" srcId="{8F9C8B85-4008-45FA-B637-F196072417D2}" destId="{634D1EB2-7AC2-42B9-AAF6-17863A3F2EB4}" srcOrd="12" destOrd="0" parTransId="{227741D2-6B82-4824-91B2-D174DB3B510F}" sibTransId="{265B6FD2-5B57-49B3-A571-2B01CDC4B470}"/>
    <dgm:cxn modelId="{68D74F85-4BF6-4EC0-A715-8FA836F18C3B}" srcId="{8F9C8B85-4008-45FA-B637-F196072417D2}" destId="{A032ABB5-9266-495D-B468-B4D26813B052}" srcOrd="14" destOrd="0" parTransId="{4B706E00-1081-4AD1-A20F-547E06EF918F}" sibTransId="{56DF0F1F-73C7-4E1E-A533-4FBFD689DFDC}"/>
    <dgm:cxn modelId="{00251090-566D-4D4E-9C5C-12314837B39A}" srcId="{8F9C8B85-4008-45FA-B637-F196072417D2}" destId="{4C435796-3CB1-47D0-BD13-64D1FEC70AB5}" srcOrd="2" destOrd="0" parTransId="{9D2611BF-47CA-408F-A466-BE393FF6DD1E}" sibTransId="{5EB2D2DB-F28D-4CA3-81BD-262F99510D3C}"/>
    <dgm:cxn modelId="{7804222C-0AAF-4264-ABB4-8C87F2355560}" type="presOf" srcId="{4C435796-3CB1-47D0-BD13-64D1FEC70AB5}" destId="{E4D88929-7BCB-4CE3-B16D-1E73C5EC594B}" srcOrd="0" destOrd="0" presId="urn:microsoft.com/office/officeart/2005/8/layout/default"/>
    <dgm:cxn modelId="{BCAFD5AC-E132-4C77-99BA-2F6130F4999C}" type="presOf" srcId="{323D521D-7691-40C3-95C4-FEDEE2313156}" destId="{3952A1C9-C179-4AB4-A566-1E2165CA970C}" srcOrd="0" destOrd="0" presId="urn:microsoft.com/office/officeart/2005/8/layout/default"/>
    <dgm:cxn modelId="{42F17150-D2E9-4F1F-9D37-5A748CC82EAA}" type="presOf" srcId="{134402C3-807D-441B-9052-9120D98D70C6}" destId="{28C0DD83-15E2-4964-8BAC-103F5F566514}" srcOrd="0" destOrd="0" presId="urn:microsoft.com/office/officeart/2005/8/layout/default"/>
    <dgm:cxn modelId="{DEE7D2F0-EF37-449D-9A84-3D1C6125AA33}" type="presOf" srcId="{1500CC3E-3CF6-4262-B55E-33375063FE45}" destId="{9FEAC41C-1691-45D5-81EB-7977185272DF}" srcOrd="0" destOrd="0" presId="urn:microsoft.com/office/officeart/2005/8/layout/default"/>
    <dgm:cxn modelId="{77BD89B6-28EE-4D90-918A-53B9CC929F44}" srcId="{8F9C8B85-4008-45FA-B637-F196072417D2}" destId="{7CC4D19C-1DA0-4862-9D5B-2E7C2DC180C8}" srcOrd="0" destOrd="0" parTransId="{8E837001-9926-41D6-9D79-C75655580B7C}" sibTransId="{FA9727AD-20A5-4C31-B82A-533EAA419033}"/>
    <dgm:cxn modelId="{528E6B8C-363B-4AD2-9567-2CD99B838EF7}" srcId="{8F9C8B85-4008-45FA-B637-F196072417D2}" destId="{D9FEE0F2-0288-45C5-8346-D43023BEFFDB}" srcOrd="8" destOrd="0" parTransId="{B0615723-9B9D-4A56-B8F1-7FF7AF928F6F}" sibTransId="{B8D82E59-3B06-4A39-B835-E14FB7477935}"/>
    <dgm:cxn modelId="{7CB800A3-DCE5-4D2F-B733-C3485921E2DE}" type="presOf" srcId="{A9875AC0-588E-40DD-A363-9000C515E91B}" destId="{23F6AB74-DE28-4B91-8CBC-1B569911C3F3}" srcOrd="0" destOrd="0" presId="urn:microsoft.com/office/officeart/2005/8/layout/default"/>
    <dgm:cxn modelId="{E8FB6D42-7DCE-4D8B-8557-C0C918E2EC94}" type="presOf" srcId="{7CC4D19C-1DA0-4862-9D5B-2E7C2DC180C8}" destId="{1C76A38E-9610-4E93-AB34-03932C860DF8}" srcOrd="0" destOrd="0" presId="urn:microsoft.com/office/officeart/2005/8/layout/default"/>
    <dgm:cxn modelId="{2288EE61-D09C-486D-9B79-9A96E52D9500}" type="presOf" srcId="{2E483081-CCD8-4416-AF71-358128522FB7}" destId="{4B7F5A98-9D97-4D04-8680-49D0B00486DA}" srcOrd="0" destOrd="0" presId="urn:microsoft.com/office/officeart/2005/8/layout/default"/>
    <dgm:cxn modelId="{AB4AFF4C-0801-4903-825B-634BB20EFB59}" type="presParOf" srcId="{D480F970-2278-4FCA-8741-C0AB8A1B6318}" destId="{1C76A38E-9610-4E93-AB34-03932C860DF8}" srcOrd="0" destOrd="0" presId="urn:microsoft.com/office/officeart/2005/8/layout/default"/>
    <dgm:cxn modelId="{D5717906-834B-427E-AB41-43E4044EFDC0}" type="presParOf" srcId="{D480F970-2278-4FCA-8741-C0AB8A1B6318}" destId="{8891B80F-589A-4B42-89AE-808AD6349E09}" srcOrd="1" destOrd="0" presId="urn:microsoft.com/office/officeart/2005/8/layout/default"/>
    <dgm:cxn modelId="{02BC1D82-2C8C-4D1F-BED7-91B4F07764BB}" type="presParOf" srcId="{D480F970-2278-4FCA-8741-C0AB8A1B6318}" destId="{FA58E581-CDA6-441D-8F08-57AB6E28C90E}" srcOrd="2" destOrd="0" presId="urn:microsoft.com/office/officeart/2005/8/layout/default"/>
    <dgm:cxn modelId="{106C0BE3-1126-4361-8194-C6A7D20B0427}" type="presParOf" srcId="{D480F970-2278-4FCA-8741-C0AB8A1B6318}" destId="{20BDBA19-21B3-46D9-840C-0B364EA5317B}" srcOrd="3" destOrd="0" presId="urn:microsoft.com/office/officeart/2005/8/layout/default"/>
    <dgm:cxn modelId="{C557ACBE-DAC8-4D30-995D-F22686BF6AF6}" type="presParOf" srcId="{D480F970-2278-4FCA-8741-C0AB8A1B6318}" destId="{E4D88929-7BCB-4CE3-B16D-1E73C5EC594B}" srcOrd="4" destOrd="0" presId="urn:microsoft.com/office/officeart/2005/8/layout/default"/>
    <dgm:cxn modelId="{2248E67D-DD8A-4CA8-93CE-9065D0F8EACE}" type="presParOf" srcId="{D480F970-2278-4FCA-8741-C0AB8A1B6318}" destId="{A569B771-674D-4EE8-948F-C8BE7108B2FD}" srcOrd="5" destOrd="0" presId="urn:microsoft.com/office/officeart/2005/8/layout/default"/>
    <dgm:cxn modelId="{11EB4C84-0346-4FE1-A061-FEF8212EB0E4}" type="presParOf" srcId="{D480F970-2278-4FCA-8741-C0AB8A1B6318}" destId="{420DEF1A-A267-4EBC-B4CA-E0157D5DA3AB}" srcOrd="6" destOrd="0" presId="urn:microsoft.com/office/officeart/2005/8/layout/default"/>
    <dgm:cxn modelId="{CE7BE6E6-3027-4933-A4ED-E8D7F952898A}" type="presParOf" srcId="{D480F970-2278-4FCA-8741-C0AB8A1B6318}" destId="{F87CF898-8357-4CCE-9979-4E4866A62662}" srcOrd="7" destOrd="0" presId="urn:microsoft.com/office/officeart/2005/8/layout/default"/>
    <dgm:cxn modelId="{62CBC096-9258-4769-A098-DF5E7BD644FF}" type="presParOf" srcId="{D480F970-2278-4FCA-8741-C0AB8A1B6318}" destId="{D920EC13-1D2C-4DFB-A9C8-8066C049D701}" srcOrd="8" destOrd="0" presId="urn:microsoft.com/office/officeart/2005/8/layout/default"/>
    <dgm:cxn modelId="{02ABE75B-0B7E-40BD-B05A-123BA0E499C6}" type="presParOf" srcId="{D480F970-2278-4FCA-8741-C0AB8A1B6318}" destId="{E27F0968-E000-415E-A8DB-A7FA4E7C29CE}" srcOrd="9" destOrd="0" presId="urn:microsoft.com/office/officeart/2005/8/layout/default"/>
    <dgm:cxn modelId="{1A865A26-EE32-46D9-B5B6-D5DFD1ED1D43}" type="presParOf" srcId="{D480F970-2278-4FCA-8741-C0AB8A1B6318}" destId="{9FEAC41C-1691-45D5-81EB-7977185272DF}" srcOrd="10" destOrd="0" presId="urn:microsoft.com/office/officeart/2005/8/layout/default"/>
    <dgm:cxn modelId="{F89D1216-6FFC-4FAC-8C09-3A7D1501ADFC}" type="presParOf" srcId="{D480F970-2278-4FCA-8741-C0AB8A1B6318}" destId="{FCF5DCD3-09A8-4B30-8DDF-D364A025F161}" srcOrd="11" destOrd="0" presId="urn:microsoft.com/office/officeart/2005/8/layout/default"/>
    <dgm:cxn modelId="{148D63CB-76B1-4232-8D4E-1F7885163C8B}" type="presParOf" srcId="{D480F970-2278-4FCA-8741-C0AB8A1B6318}" destId="{8B91E4F9-4389-483E-8CEF-1649D769D206}" srcOrd="12" destOrd="0" presId="urn:microsoft.com/office/officeart/2005/8/layout/default"/>
    <dgm:cxn modelId="{02AFFDA6-3E83-4B1B-A280-662FC539A196}" type="presParOf" srcId="{D480F970-2278-4FCA-8741-C0AB8A1B6318}" destId="{AF7EC40A-CB5B-4E91-9D30-238D834A0FA8}" srcOrd="13" destOrd="0" presId="urn:microsoft.com/office/officeart/2005/8/layout/default"/>
    <dgm:cxn modelId="{002997AF-0330-4390-BD62-85100AE445F1}" type="presParOf" srcId="{D480F970-2278-4FCA-8741-C0AB8A1B6318}" destId="{1BCDF610-83EC-409A-843C-845B33D46C63}" srcOrd="14" destOrd="0" presId="urn:microsoft.com/office/officeart/2005/8/layout/default"/>
    <dgm:cxn modelId="{3238103D-E5DA-48A6-8113-1D85B6B0FA97}" type="presParOf" srcId="{D480F970-2278-4FCA-8741-C0AB8A1B6318}" destId="{480F2889-23CC-4204-BF87-72C252BDEC5B}" srcOrd="15" destOrd="0" presId="urn:microsoft.com/office/officeart/2005/8/layout/default"/>
    <dgm:cxn modelId="{A1281304-FD43-4644-BCF7-8BBF22E72FD3}" type="presParOf" srcId="{D480F970-2278-4FCA-8741-C0AB8A1B6318}" destId="{D78D79D9-F9D5-498F-A10B-18C8EC8B15AE}" srcOrd="16" destOrd="0" presId="urn:microsoft.com/office/officeart/2005/8/layout/default"/>
    <dgm:cxn modelId="{4FE97426-50C8-437E-9853-08A8EF00FB7E}" type="presParOf" srcId="{D480F970-2278-4FCA-8741-C0AB8A1B6318}" destId="{68E11EEE-4039-48A1-ACD2-1904A1CC5EF8}" srcOrd="17" destOrd="0" presId="urn:microsoft.com/office/officeart/2005/8/layout/default"/>
    <dgm:cxn modelId="{32F0D8DA-5743-4C86-B966-724B6B1BB8EC}" type="presParOf" srcId="{D480F970-2278-4FCA-8741-C0AB8A1B6318}" destId="{3952A1C9-C179-4AB4-A566-1E2165CA970C}" srcOrd="18" destOrd="0" presId="urn:microsoft.com/office/officeart/2005/8/layout/default"/>
    <dgm:cxn modelId="{0D186A3F-8633-4951-B2A7-C360D203447E}" type="presParOf" srcId="{D480F970-2278-4FCA-8741-C0AB8A1B6318}" destId="{8C269AA9-352D-433A-825E-F41B60993715}" srcOrd="19" destOrd="0" presId="urn:microsoft.com/office/officeart/2005/8/layout/default"/>
    <dgm:cxn modelId="{B1E29387-16E1-412D-A52F-4F783A75A0C7}" type="presParOf" srcId="{D480F970-2278-4FCA-8741-C0AB8A1B6318}" destId="{28C0DD83-15E2-4964-8BAC-103F5F566514}" srcOrd="20" destOrd="0" presId="urn:microsoft.com/office/officeart/2005/8/layout/default"/>
    <dgm:cxn modelId="{51EF81A6-7729-40D1-9297-0A7388A64681}" type="presParOf" srcId="{D480F970-2278-4FCA-8741-C0AB8A1B6318}" destId="{320AC8BB-1301-4D11-BFA8-F47B9358BB0C}" srcOrd="21" destOrd="0" presId="urn:microsoft.com/office/officeart/2005/8/layout/default"/>
    <dgm:cxn modelId="{E595E0A6-C9AA-4771-9BAD-0DCBF2018622}" type="presParOf" srcId="{D480F970-2278-4FCA-8741-C0AB8A1B6318}" destId="{4B7F5A98-9D97-4D04-8680-49D0B00486DA}" srcOrd="22" destOrd="0" presId="urn:microsoft.com/office/officeart/2005/8/layout/default"/>
    <dgm:cxn modelId="{B578E4BC-C19A-4D5C-B06F-5874D3C7D568}" type="presParOf" srcId="{D480F970-2278-4FCA-8741-C0AB8A1B6318}" destId="{E5A808DD-76DB-4476-A662-9C8DDDF0D62E}" srcOrd="23" destOrd="0" presId="urn:microsoft.com/office/officeart/2005/8/layout/default"/>
    <dgm:cxn modelId="{E8A81AFC-1F20-4955-A333-664ACE035B8B}" type="presParOf" srcId="{D480F970-2278-4FCA-8741-C0AB8A1B6318}" destId="{402C2EF3-33EB-4F71-BA05-B3354BB81F76}" srcOrd="24" destOrd="0" presId="urn:microsoft.com/office/officeart/2005/8/layout/default"/>
    <dgm:cxn modelId="{BA67AD6A-1191-4127-89EC-E9EA9A175A24}" type="presParOf" srcId="{D480F970-2278-4FCA-8741-C0AB8A1B6318}" destId="{57DFE782-B1DC-44C6-99B9-AD04121B30EA}" srcOrd="25" destOrd="0" presId="urn:microsoft.com/office/officeart/2005/8/layout/default"/>
    <dgm:cxn modelId="{376C95DB-2765-473D-97B2-9587AEAD8F34}" type="presParOf" srcId="{D480F970-2278-4FCA-8741-C0AB8A1B6318}" destId="{23F6AB74-DE28-4B91-8CBC-1B569911C3F3}" srcOrd="26" destOrd="0" presId="urn:microsoft.com/office/officeart/2005/8/layout/default"/>
    <dgm:cxn modelId="{A5A015C4-AF04-47B3-8F6A-9B285899548F}" type="presParOf" srcId="{D480F970-2278-4FCA-8741-C0AB8A1B6318}" destId="{BB13CF76-79ED-4D21-AD58-E3936727B4D2}" srcOrd="27" destOrd="0" presId="urn:microsoft.com/office/officeart/2005/8/layout/default"/>
    <dgm:cxn modelId="{DA96C6D3-FEBD-4617-AAF9-ECFDED2B837A}" type="presParOf" srcId="{D480F970-2278-4FCA-8741-C0AB8A1B6318}" destId="{1C09ECD5-FDB9-45B3-AC4D-3315C55C7C56}" srcOrd="2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F9C8B85-4008-45FA-B637-F196072417D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5AD171-479B-455F-B365-35FDB82D9490}">
      <dgm:prSet/>
      <dgm:spPr/>
      <dgm:t>
        <a:bodyPr/>
        <a:lstStyle/>
        <a:p>
          <a:pPr algn="l"/>
          <a:r>
            <a:rPr lang="en-IE" b="0" dirty="0">
              <a:latin typeface="Calibri"/>
              <a:cs typeface="Calibri"/>
            </a:rPr>
            <a:t>DENTISTRY (UCC)</a:t>
          </a:r>
          <a:endParaRPr lang="en-US" b="0" dirty="0">
            <a:latin typeface="Calibri"/>
            <a:cs typeface="Calibri"/>
          </a:endParaRPr>
        </a:p>
      </dgm:t>
    </dgm:pt>
    <dgm:pt modelId="{F0CA7667-CB31-4D63-8149-BA7D818DEFF7}" type="parTrans" cxnId="{6FC5875B-ED1B-43DD-8711-8A9A12FC0494}">
      <dgm:prSet/>
      <dgm:spPr/>
      <dgm:t>
        <a:bodyPr/>
        <a:lstStyle/>
        <a:p>
          <a:endParaRPr lang="en-US"/>
        </a:p>
      </dgm:t>
    </dgm:pt>
    <dgm:pt modelId="{71C8C922-63E5-4FFD-8CBA-B45429AB79AA}" type="sibTrans" cxnId="{6FC5875B-ED1B-43DD-8711-8A9A12FC0494}">
      <dgm:prSet/>
      <dgm:spPr/>
      <dgm:t>
        <a:bodyPr/>
        <a:lstStyle/>
        <a:p>
          <a:endParaRPr lang="en-US"/>
        </a:p>
      </dgm:t>
    </dgm:pt>
    <dgm:pt modelId="{B014C203-4459-4A4B-9E9D-48A55D60510A}">
      <dgm:prSet/>
      <dgm:spPr/>
      <dgm:t>
        <a:bodyPr/>
        <a:lstStyle/>
        <a:p>
          <a:pPr algn="l"/>
          <a:r>
            <a:rPr lang="en-IE" b="0" dirty="0">
              <a:latin typeface="Calibri"/>
              <a:cs typeface="Calibri"/>
            </a:rPr>
            <a:t>HUMAN NUTRITION AND DIETETICS (TUD)</a:t>
          </a:r>
          <a:endParaRPr lang="en-US" b="0" dirty="0">
            <a:latin typeface="Calibri"/>
            <a:cs typeface="Calibri"/>
          </a:endParaRPr>
        </a:p>
      </dgm:t>
    </dgm:pt>
    <dgm:pt modelId="{775C99E3-8171-4CEC-B83F-B01410B713F4}" type="parTrans" cxnId="{3838D773-EB62-4C3C-92E3-6A622EA7A2B1}">
      <dgm:prSet/>
      <dgm:spPr/>
      <dgm:t>
        <a:bodyPr/>
        <a:lstStyle/>
        <a:p>
          <a:endParaRPr lang="en-US"/>
        </a:p>
      </dgm:t>
    </dgm:pt>
    <dgm:pt modelId="{52AD352A-3B1A-47E9-9F6D-29C27716CA49}" type="sibTrans" cxnId="{3838D773-EB62-4C3C-92E3-6A622EA7A2B1}">
      <dgm:prSet/>
      <dgm:spPr/>
      <dgm:t>
        <a:bodyPr/>
        <a:lstStyle/>
        <a:p>
          <a:endParaRPr lang="en-US"/>
        </a:p>
      </dgm:t>
    </dgm:pt>
    <dgm:pt modelId="{323D521D-7691-40C3-95C4-FEDEE2313156}">
      <dgm:prSet/>
      <dgm:spPr/>
      <dgm:t>
        <a:bodyPr/>
        <a:lstStyle/>
        <a:p>
          <a:pPr algn="l"/>
          <a:r>
            <a:rPr lang="en-IE" b="0" dirty="0">
              <a:latin typeface="Calibri"/>
              <a:cs typeface="Calibri"/>
            </a:rPr>
            <a:t>MEDICINE (UCC)</a:t>
          </a:r>
          <a:endParaRPr lang="en-US" b="0" dirty="0">
            <a:latin typeface="Calibri"/>
            <a:cs typeface="Calibri"/>
          </a:endParaRPr>
        </a:p>
      </dgm:t>
    </dgm:pt>
    <dgm:pt modelId="{5902E39B-8E5D-42C9-AD71-1EE9C89C9037}" type="parTrans" cxnId="{791BEB9B-EF4D-4D7C-AC48-1721FFCC0F8E}">
      <dgm:prSet/>
      <dgm:spPr/>
      <dgm:t>
        <a:bodyPr/>
        <a:lstStyle/>
        <a:p>
          <a:endParaRPr lang="en-US"/>
        </a:p>
      </dgm:t>
    </dgm:pt>
    <dgm:pt modelId="{B11C229B-67EB-43DF-A54F-BD2284C005A6}" type="sibTrans" cxnId="{791BEB9B-EF4D-4D7C-AC48-1721FFCC0F8E}">
      <dgm:prSet/>
      <dgm:spPr/>
      <dgm:t>
        <a:bodyPr/>
        <a:lstStyle/>
        <a:p>
          <a:endParaRPr lang="en-US"/>
        </a:p>
      </dgm:t>
    </dgm:pt>
    <dgm:pt modelId="{134402C3-807D-441B-9052-9120D98D70C6}">
      <dgm:prSet/>
      <dgm:spPr/>
      <dgm:t>
        <a:bodyPr/>
        <a:lstStyle/>
        <a:p>
          <a:pPr algn="l"/>
          <a:r>
            <a:rPr lang="en-IE" b="0" dirty="0">
              <a:latin typeface="Calibri"/>
              <a:cs typeface="Calibri"/>
            </a:rPr>
            <a:t>PHARMACY (UCC and TCD)</a:t>
          </a:r>
          <a:endParaRPr lang="en-US" b="0" dirty="0">
            <a:latin typeface="Calibri"/>
            <a:cs typeface="Calibri"/>
          </a:endParaRPr>
        </a:p>
      </dgm:t>
    </dgm:pt>
    <dgm:pt modelId="{A912D3F8-3EE8-48AE-B56C-8C749D2770A6}" type="parTrans" cxnId="{E970F938-749F-4C0A-AFA1-05706FB06865}">
      <dgm:prSet/>
      <dgm:spPr/>
      <dgm:t>
        <a:bodyPr/>
        <a:lstStyle/>
        <a:p>
          <a:endParaRPr lang="en-US"/>
        </a:p>
      </dgm:t>
    </dgm:pt>
    <dgm:pt modelId="{0499B044-F6B7-49C3-868B-4311F796DBF5}" type="sibTrans" cxnId="{E970F938-749F-4C0A-AFA1-05706FB06865}">
      <dgm:prSet/>
      <dgm:spPr/>
      <dgm:t>
        <a:bodyPr/>
        <a:lstStyle/>
        <a:p>
          <a:endParaRPr lang="en-US"/>
        </a:p>
      </dgm:t>
    </dgm:pt>
    <dgm:pt modelId="{2E483081-CCD8-4416-AF71-358128522FB7}">
      <dgm:prSet/>
      <dgm:spPr/>
      <dgm:t>
        <a:bodyPr/>
        <a:lstStyle/>
        <a:p>
          <a:pPr algn="l"/>
          <a:r>
            <a:rPr lang="en-IE" b="0" dirty="0">
              <a:latin typeface="Calibri"/>
              <a:cs typeface="Calibri"/>
            </a:rPr>
            <a:t>VETERINARY MEDICINE (UCD)</a:t>
          </a:r>
          <a:endParaRPr lang="en-US" b="0" dirty="0">
            <a:latin typeface="Calibri"/>
            <a:cs typeface="Calibri"/>
          </a:endParaRPr>
        </a:p>
      </dgm:t>
    </dgm:pt>
    <dgm:pt modelId="{F7A7C679-4EF3-4C27-AE1E-0EC6BB7756D8}" type="parTrans" cxnId="{B7128C00-077C-4C6C-971E-0DD484E6ADE1}">
      <dgm:prSet/>
      <dgm:spPr/>
      <dgm:t>
        <a:bodyPr/>
        <a:lstStyle/>
        <a:p>
          <a:endParaRPr lang="en-US"/>
        </a:p>
      </dgm:t>
    </dgm:pt>
    <dgm:pt modelId="{D45DF9F4-42A6-4AAD-A6E2-2ACFCADFE35E}" type="sibTrans" cxnId="{B7128C00-077C-4C6C-971E-0DD484E6ADE1}">
      <dgm:prSet/>
      <dgm:spPr/>
      <dgm:t>
        <a:bodyPr/>
        <a:lstStyle/>
        <a:p>
          <a:endParaRPr lang="en-US"/>
        </a:p>
      </dgm:t>
    </dgm:pt>
    <dgm:pt modelId="{634D1EB2-7AC2-42B9-AAF6-17863A3F2EB4}">
      <dgm:prSet/>
      <dgm:spPr/>
      <dgm:t>
        <a:bodyPr/>
        <a:lstStyle/>
        <a:p>
          <a:pPr algn="l"/>
          <a:r>
            <a:rPr lang="en-IE" b="0" dirty="0">
              <a:latin typeface="Calibri"/>
              <a:cs typeface="Calibri"/>
            </a:rPr>
            <a:t>THEORETICAL PHYSICS (TCD)</a:t>
          </a:r>
          <a:endParaRPr lang="en-US" b="0" dirty="0">
            <a:latin typeface="Calibri"/>
            <a:cs typeface="Calibri"/>
          </a:endParaRPr>
        </a:p>
      </dgm:t>
    </dgm:pt>
    <dgm:pt modelId="{227741D2-6B82-4824-91B2-D174DB3B510F}" type="parTrans" cxnId="{22FCDEDB-A490-47F3-BD26-5DFC97DB0F0E}">
      <dgm:prSet/>
      <dgm:spPr/>
      <dgm:t>
        <a:bodyPr/>
        <a:lstStyle/>
        <a:p>
          <a:endParaRPr lang="en-US"/>
        </a:p>
      </dgm:t>
    </dgm:pt>
    <dgm:pt modelId="{265B6FD2-5B57-49B3-A571-2B01CDC4B470}" type="sibTrans" cxnId="{22FCDEDB-A490-47F3-BD26-5DFC97DB0F0E}">
      <dgm:prSet/>
      <dgm:spPr/>
      <dgm:t>
        <a:bodyPr/>
        <a:lstStyle/>
        <a:p>
          <a:endParaRPr lang="en-US"/>
        </a:p>
      </dgm:t>
    </dgm:pt>
    <dgm:pt modelId="{A9875AC0-588E-40DD-A363-9000C515E91B}">
      <dgm:prSet/>
      <dgm:spPr/>
      <dgm:t>
        <a:bodyPr/>
        <a:lstStyle/>
        <a:p>
          <a:pPr algn="l"/>
          <a:r>
            <a:rPr lang="en-IE" b="0" dirty="0">
              <a:latin typeface="Calibri"/>
              <a:cs typeface="Calibri"/>
            </a:rPr>
            <a:t>ADVISABLE FOR ENGINEERING COURSES</a:t>
          </a:r>
          <a:endParaRPr lang="en-US" dirty="0"/>
        </a:p>
      </dgm:t>
    </dgm:pt>
    <dgm:pt modelId="{885B008C-7AC6-49FD-A443-87B8A28CB753}" type="parTrans" cxnId="{F3006253-A839-4088-A3A5-EEAB17C6EBEA}">
      <dgm:prSet/>
      <dgm:spPr/>
      <dgm:t>
        <a:bodyPr/>
        <a:lstStyle/>
        <a:p>
          <a:endParaRPr lang="en-US"/>
        </a:p>
      </dgm:t>
    </dgm:pt>
    <dgm:pt modelId="{5C5D8DFF-3630-4CC0-9C6D-CB137A261E4F}" type="sibTrans" cxnId="{F3006253-A839-4088-A3A5-EEAB17C6EBEA}">
      <dgm:prSet/>
      <dgm:spPr/>
      <dgm:t>
        <a:bodyPr/>
        <a:lstStyle/>
        <a:p>
          <a:endParaRPr lang="en-US"/>
        </a:p>
      </dgm:t>
    </dgm:pt>
    <dgm:pt modelId="{2C45C549-69F5-471F-94D8-754A43927763}">
      <dgm:prSet phldr="0"/>
      <dgm:spPr/>
      <dgm:t>
        <a:bodyPr/>
        <a:lstStyle/>
        <a:p>
          <a:pPr algn="l"/>
          <a:r>
            <a:rPr lang="en-IE" b="0" dirty="0">
              <a:latin typeface="Calibri"/>
              <a:cs typeface="Calibri"/>
            </a:rPr>
            <a:t>ADVISABLE FOR ALL MEDICINE</a:t>
          </a:r>
          <a:endParaRPr lang="en-US" b="0" dirty="0"/>
        </a:p>
      </dgm:t>
    </dgm:pt>
    <dgm:pt modelId="{32B48568-6F28-4389-9B2A-7EAEA9CD80A4}" type="parTrans" cxnId="{9873E58D-89F9-456C-9373-72B4176CB8F1}">
      <dgm:prSet/>
      <dgm:spPr/>
    </dgm:pt>
    <dgm:pt modelId="{7C5E3387-A8E8-4DDD-8D29-EE4AF4B1D94F}" type="sibTrans" cxnId="{9873E58D-89F9-456C-9373-72B4176CB8F1}">
      <dgm:prSet/>
      <dgm:spPr/>
    </dgm:pt>
    <dgm:pt modelId="{32D66319-E61C-4107-891A-30C509372599}">
      <dgm:prSet phldr="0"/>
      <dgm:spPr/>
      <dgm:t>
        <a:bodyPr/>
        <a:lstStyle/>
        <a:p>
          <a:pPr algn="l"/>
          <a:r>
            <a:rPr lang="en-IE" b="0" dirty="0">
              <a:latin typeface="Calibri"/>
              <a:cs typeface="Calibri"/>
            </a:rPr>
            <a:t>MUST BE PHYSICS FOR</a:t>
          </a:r>
          <a:endParaRPr lang="en-US" b="0" dirty="0"/>
        </a:p>
      </dgm:t>
    </dgm:pt>
    <dgm:pt modelId="{DD86A2BA-9FFE-443E-B3D0-C707A7097EFA}" type="parTrans" cxnId="{0B31A343-B9B7-40C4-B9E7-7DF195605F56}">
      <dgm:prSet/>
      <dgm:spPr/>
    </dgm:pt>
    <dgm:pt modelId="{C9231F1D-9A0E-49E5-8F11-7C3BC8EB96A9}" type="sibTrans" cxnId="{0B31A343-B9B7-40C4-B9E7-7DF195605F56}">
      <dgm:prSet/>
      <dgm:spPr/>
    </dgm:pt>
    <dgm:pt modelId="{D480F970-2278-4FCA-8741-C0AB8A1B6318}" type="pres">
      <dgm:prSet presAssocID="{8F9C8B85-4008-45FA-B637-F196072417D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20EC13-1D2C-4DFB-A9C8-8066C049D701}" type="pres">
      <dgm:prSet presAssocID="{E95AD171-479B-455F-B365-35FDB82D9490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7F0968-E000-415E-A8DB-A7FA4E7C29CE}" type="pres">
      <dgm:prSet presAssocID="{71C8C922-63E5-4FFD-8CBA-B45429AB79AA}" presName="sibTrans" presStyleCnt="0"/>
      <dgm:spPr/>
    </dgm:pt>
    <dgm:pt modelId="{8B91E4F9-4389-483E-8CEF-1649D769D206}" type="pres">
      <dgm:prSet presAssocID="{B014C203-4459-4A4B-9E9D-48A55D60510A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7EC40A-CB5B-4E91-9D30-238D834A0FA8}" type="pres">
      <dgm:prSet presAssocID="{52AD352A-3B1A-47E9-9F6D-29C27716CA49}" presName="sibTrans" presStyleCnt="0"/>
      <dgm:spPr/>
    </dgm:pt>
    <dgm:pt modelId="{3952A1C9-C179-4AB4-A566-1E2165CA970C}" type="pres">
      <dgm:prSet presAssocID="{323D521D-7691-40C3-95C4-FEDEE2313156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269AA9-352D-433A-825E-F41B60993715}" type="pres">
      <dgm:prSet presAssocID="{B11C229B-67EB-43DF-A54F-BD2284C005A6}" presName="sibTrans" presStyleCnt="0"/>
      <dgm:spPr/>
    </dgm:pt>
    <dgm:pt modelId="{28C0DD83-15E2-4964-8BAC-103F5F566514}" type="pres">
      <dgm:prSet presAssocID="{134402C3-807D-441B-9052-9120D98D70C6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0AC8BB-1301-4D11-BFA8-F47B9358BB0C}" type="pres">
      <dgm:prSet presAssocID="{0499B044-F6B7-49C3-868B-4311F796DBF5}" presName="sibTrans" presStyleCnt="0"/>
      <dgm:spPr/>
    </dgm:pt>
    <dgm:pt modelId="{4B7F5A98-9D97-4D04-8680-49D0B00486DA}" type="pres">
      <dgm:prSet presAssocID="{2E483081-CCD8-4416-AF71-358128522FB7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A808DD-76DB-4476-A662-9C8DDDF0D62E}" type="pres">
      <dgm:prSet presAssocID="{D45DF9F4-42A6-4AAD-A6E2-2ACFCADFE35E}" presName="sibTrans" presStyleCnt="0"/>
      <dgm:spPr/>
    </dgm:pt>
    <dgm:pt modelId="{38A6C278-FDAF-454F-91DB-08B4FE34DD38}" type="pres">
      <dgm:prSet presAssocID="{2C45C549-69F5-471F-94D8-754A43927763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C4449C-20A7-46FC-B7B7-B2EBB9D44074}" type="pres">
      <dgm:prSet presAssocID="{7C5E3387-A8E8-4DDD-8D29-EE4AF4B1D94F}" presName="sibTrans" presStyleCnt="0"/>
      <dgm:spPr/>
    </dgm:pt>
    <dgm:pt modelId="{23C7B007-820D-4FF0-AFD2-5A0F9D5377BE}" type="pres">
      <dgm:prSet presAssocID="{32D66319-E61C-4107-891A-30C509372599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741A5F-C61C-4CA0-B980-FAAF304B69D4}" type="pres">
      <dgm:prSet presAssocID="{C9231F1D-9A0E-49E5-8F11-7C3BC8EB96A9}" presName="sibTrans" presStyleCnt="0"/>
      <dgm:spPr/>
    </dgm:pt>
    <dgm:pt modelId="{402C2EF3-33EB-4F71-BA05-B3354BB81F76}" type="pres">
      <dgm:prSet presAssocID="{634D1EB2-7AC2-42B9-AAF6-17863A3F2EB4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DFE782-B1DC-44C6-99B9-AD04121B30EA}" type="pres">
      <dgm:prSet presAssocID="{265B6FD2-5B57-49B3-A571-2B01CDC4B470}" presName="sibTrans" presStyleCnt="0"/>
      <dgm:spPr/>
    </dgm:pt>
    <dgm:pt modelId="{23F6AB74-DE28-4B91-8CBC-1B569911C3F3}" type="pres">
      <dgm:prSet presAssocID="{A9875AC0-588E-40DD-A363-9000C515E91B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73E58D-89F9-456C-9373-72B4176CB8F1}" srcId="{8F9C8B85-4008-45FA-B637-F196072417D2}" destId="{2C45C549-69F5-471F-94D8-754A43927763}" srcOrd="5" destOrd="0" parTransId="{32B48568-6F28-4389-9B2A-7EAEA9CD80A4}" sibTransId="{7C5E3387-A8E8-4DDD-8D29-EE4AF4B1D94F}"/>
    <dgm:cxn modelId="{B7128C00-077C-4C6C-971E-0DD484E6ADE1}" srcId="{8F9C8B85-4008-45FA-B637-F196072417D2}" destId="{2E483081-CCD8-4416-AF71-358128522FB7}" srcOrd="4" destOrd="0" parTransId="{F7A7C679-4EF3-4C27-AE1E-0EC6BB7756D8}" sibTransId="{D45DF9F4-42A6-4AAD-A6E2-2ACFCADFE35E}"/>
    <dgm:cxn modelId="{7517F689-D8C2-4FCC-B399-70D192A8C034}" type="presOf" srcId="{B014C203-4459-4A4B-9E9D-48A55D60510A}" destId="{8B91E4F9-4389-483E-8CEF-1649D769D206}" srcOrd="0" destOrd="0" presId="urn:microsoft.com/office/officeart/2005/8/layout/default"/>
    <dgm:cxn modelId="{F3006253-A839-4088-A3A5-EEAB17C6EBEA}" srcId="{8F9C8B85-4008-45FA-B637-F196072417D2}" destId="{A9875AC0-588E-40DD-A363-9000C515E91B}" srcOrd="8" destOrd="0" parTransId="{885B008C-7AC6-49FD-A443-87B8A28CB753}" sibTransId="{5C5D8DFF-3630-4CC0-9C6D-CB137A261E4F}"/>
    <dgm:cxn modelId="{3838D773-EB62-4C3C-92E3-6A622EA7A2B1}" srcId="{8F9C8B85-4008-45FA-B637-F196072417D2}" destId="{B014C203-4459-4A4B-9E9D-48A55D60510A}" srcOrd="1" destOrd="0" parTransId="{775C99E3-8171-4CEC-B83F-B01410B713F4}" sibTransId="{52AD352A-3B1A-47E9-9F6D-29C27716CA49}"/>
    <dgm:cxn modelId="{0B31A343-B9B7-40C4-B9E7-7DF195605F56}" srcId="{8F9C8B85-4008-45FA-B637-F196072417D2}" destId="{32D66319-E61C-4107-891A-30C509372599}" srcOrd="6" destOrd="0" parTransId="{DD86A2BA-9FFE-443E-B3D0-C707A7097EFA}" sibTransId="{C9231F1D-9A0E-49E5-8F11-7C3BC8EB96A9}"/>
    <dgm:cxn modelId="{0D993633-7503-4215-AC7D-5D158EBA64FF}" type="presOf" srcId="{E95AD171-479B-455F-B365-35FDB82D9490}" destId="{D920EC13-1D2C-4DFB-A9C8-8066C049D701}" srcOrd="0" destOrd="0" presId="urn:microsoft.com/office/officeart/2005/8/layout/default"/>
    <dgm:cxn modelId="{6FC5875B-ED1B-43DD-8711-8A9A12FC0494}" srcId="{8F9C8B85-4008-45FA-B637-F196072417D2}" destId="{E95AD171-479B-455F-B365-35FDB82D9490}" srcOrd="0" destOrd="0" parTransId="{F0CA7667-CB31-4D63-8149-BA7D818DEFF7}" sibTransId="{71C8C922-63E5-4FFD-8CBA-B45429AB79AA}"/>
    <dgm:cxn modelId="{72696549-9461-4A41-9BB6-05D2CA21D0FA}" type="presOf" srcId="{323D521D-7691-40C3-95C4-FEDEE2313156}" destId="{3952A1C9-C179-4AB4-A566-1E2165CA970C}" srcOrd="0" destOrd="0" presId="urn:microsoft.com/office/officeart/2005/8/layout/default"/>
    <dgm:cxn modelId="{1FA7F93B-59D9-4288-85A4-D0202DDD7206}" type="presOf" srcId="{8F9C8B85-4008-45FA-B637-F196072417D2}" destId="{D480F970-2278-4FCA-8741-C0AB8A1B6318}" srcOrd="0" destOrd="0" presId="urn:microsoft.com/office/officeart/2005/8/layout/default"/>
    <dgm:cxn modelId="{99706005-9A33-4D05-A1CB-8490EF3CF4E8}" type="presOf" srcId="{32D66319-E61C-4107-891A-30C509372599}" destId="{23C7B007-820D-4FF0-AFD2-5A0F9D5377BE}" srcOrd="0" destOrd="0" presId="urn:microsoft.com/office/officeart/2005/8/layout/default"/>
    <dgm:cxn modelId="{791BEB9B-EF4D-4D7C-AC48-1721FFCC0F8E}" srcId="{8F9C8B85-4008-45FA-B637-F196072417D2}" destId="{323D521D-7691-40C3-95C4-FEDEE2313156}" srcOrd="2" destOrd="0" parTransId="{5902E39B-8E5D-42C9-AD71-1EE9C89C9037}" sibTransId="{B11C229B-67EB-43DF-A54F-BD2284C005A6}"/>
    <dgm:cxn modelId="{FE771DE0-567F-4F93-BA2B-FA65B6A131BE}" type="presOf" srcId="{2C45C549-69F5-471F-94D8-754A43927763}" destId="{38A6C278-FDAF-454F-91DB-08B4FE34DD38}" srcOrd="0" destOrd="0" presId="urn:microsoft.com/office/officeart/2005/8/layout/default"/>
    <dgm:cxn modelId="{57AB9ADC-34C0-4CD8-9F67-0841CD92F5C9}" type="presOf" srcId="{634D1EB2-7AC2-42B9-AAF6-17863A3F2EB4}" destId="{402C2EF3-33EB-4F71-BA05-B3354BB81F76}" srcOrd="0" destOrd="0" presId="urn:microsoft.com/office/officeart/2005/8/layout/default"/>
    <dgm:cxn modelId="{BDC4B459-B6C8-4F3E-9620-98EB7FB36119}" type="presOf" srcId="{A9875AC0-588E-40DD-A363-9000C515E91B}" destId="{23F6AB74-DE28-4B91-8CBC-1B569911C3F3}" srcOrd="0" destOrd="0" presId="urn:microsoft.com/office/officeart/2005/8/layout/default"/>
    <dgm:cxn modelId="{E970F938-749F-4C0A-AFA1-05706FB06865}" srcId="{8F9C8B85-4008-45FA-B637-F196072417D2}" destId="{134402C3-807D-441B-9052-9120D98D70C6}" srcOrd="3" destOrd="0" parTransId="{A912D3F8-3EE8-48AE-B56C-8C749D2770A6}" sibTransId="{0499B044-F6B7-49C3-868B-4311F796DBF5}"/>
    <dgm:cxn modelId="{693204A6-6E41-4F04-A778-9B04026B6CD8}" type="presOf" srcId="{2E483081-CCD8-4416-AF71-358128522FB7}" destId="{4B7F5A98-9D97-4D04-8680-49D0B00486DA}" srcOrd="0" destOrd="0" presId="urn:microsoft.com/office/officeart/2005/8/layout/default"/>
    <dgm:cxn modelId="{66F5E59D-C85B-4FFD-A187-F7653FA0908C}" type="presOf" srcId="{134402C3-807D-441B-9052-9120D98D70C6}" destId="{28C0DD83-15E2-4964-8BAC-103F5F566514}" srcOrd="0" destOrd="0" presId="urn:microsoft.com/office/officeart/2005/8/layout/default"/>
    <dgm:cxn modelId="{22FCDEDB-A490-47F3-BD26-5DFC97DB0F0E}" srcId="{8F9C8B85-4008-45FA-B637-F196072417D2}" destId="{634D1EB2-7AC2-42B9-AAF6-17863A3F2EB4}" srcOrd="7" destOrd="0" parTransId="{227741D2-6B82-4824-91B2-D174DB3B510F}" sibTransId="{265B6FD2-5B57-49B3-A571-2B01CDC4B470}"/>
    <dgm:cxn modelId="{6E47B091-2F4D-4B72-9CE0-6679D1DE0C9F}" type="presParOf" srcId="{D480F970-2278-4FCA-8741-C0AB8A1B6318}" destId="{D920EC13-1D2C-4DFB-A9C8-8066C049D701}" srcOrd="0" destOrd="0" presId="urn:microsoft.com/office/officeart/2005/8/layout/default"/>
    <dgm:cxn modelId="{179C347C-BB8D-4D48-8E7F-FADCC2958F8C}" type="presParOf" srcId="{D480F970-2278-4FCA-8741-C0AB8A1B6318}" destId="{E27F0968-E000-415E-A8DB-A7FA4E7C29CE}" srcOrd="1" destOrd="0" presId="urn:microsoft.com/office/officeart/2005/8/layout/default"/>
    <dgm:cxn modelId="{32A53133-5302-4A35-9EC0-D0D895F285F7}" type="presParOf" srcId="{D480F970-2278-4FCA-8741-C0AB8A1B6318}" destId="{8B91E4F9-4389-483E-8CEF-1649D769D206}" srcOrd="2" destOrd="0" presId="urn:microsoft.com/office/officeart/2005/8/layout/default"/>
    <dgm:cxn modelId="{796BBD0A-4614-476B-8EE9-37B61C0C3ADA}" type="presParOf" srcId="{D480F970-2278-4FCA-8741-C0AB8A1B6318}" destId="{AF7EC40A-CB5B-4E91-9D30-238D834A0FA8}" srcOrd="3" destOrd="0" presId="urn:microsoft.com/office/officeart/2005/8/layout/default"/>
    <dgm:cxn modelId="{893719B5-CBC5-4CBF-A918-AFC9D29B92E6}" type="presParOf" srcId="{D480F970-2278-4FCA-8741-C0AB8A1B6318}" destId="{3952A1C9-C179-4AB4-A566-1E2165CA970C}" srcOrd="4" destOrd="0" presId="urn:microsoft.com/office/officeart/2005/8/layout/default"/>
    <dgm:cxn modelId="{5FEA82C4-C135-4A30-B768-5FDFEBEB31F8}" type="presParOf" srcId="{D480F970-2278-4FCA-8741-C0AB8A1B6318}" destId="{8C269AA9-352D-433A-825E-F41B60993715}" srcOrd="5" destOrd="0" presId="urn:microsoft.com/office/officeart/2005/8/layout/default"/>
    <dgm:cxn modelId="{3C101595-16ED-41F5-ACA0-B8B03CB1155F}" type="presParOf" srcId="{D480F970-2278-4FCA-8741-C0AB8A1B6318}" destId="{28C0DD83-15E2-4964-8BAC-103F5F566514}" srcOrd="6" destOrd="0" presId="urn:microsoft.com/office/officeart/2005/8/layout/default"/>
    <dgm:cxn modelId="{E1D68E37-05F6-4D11-BBAB-312778A1ADEE}" type="presParOf" srcId="{D480F970-2278-4FCA-8741-C0AB8A1B6318}" destId="{320AC8BB-1301-4D11-BFA8-F47B9358BB0C}" srcOrd="7" destOrd="0" presId="urn:microsoft.com/office/officeart/2005/8/layout/default"/>
    <dgm:cxn modelId="{45975FF7-8562-4B71-9028-3EF7CA1C657A}" type="presParOf" srcId="{D480F970-2278-4FCA-8741-C0AB8A1B6318}" destId="{4B7F5A98-9D97-4D04-8680-49D0B00486DA}" srcOrd="8" destOrd="0" presId="urn:microsoft.com/office/officeart/2005/8/layout/default"/>
    <dgm:cxn modelId="{79B4F028-A8A2-4CFA-ACF4-D57457E1FDEC}" type="presParOf" srcId="{D480F970-2278-4FCA-8741-C0AB8A1B6318}" destId="{E5A808DD-76DB-4476-A662-9C8DDDF0D62E}" srcOrd="9" destOrd="0" presId="urn:microsoft.com/office/officeart/2005/8/layout/default"/>
    <dgm:cxn modelId="{73447FD8-DFEB-45C6-89B3-C034D2AE2C4C}" type="presParOf" srcId="{D480F970-2278-4FCA-8741-C0AB8A1B6318}" destId="{38A6C278-FDAF-454F-91DB-08B4FE34DD38}" srcOrd="10" destOrd="0" presId="urn:microsoft.com/office/officeart/2005/8/layout/default"/>
    <dgm:cxn modelId="{7AAD6A07-9547-42B3-BF71-3FABA0C3D2A1}" type="presParOf" srcId="{D480F970-2278-4FCA-8741-C0AB8A1B6318}" destId="{9EC4449C-20A7-46FC-B7B7-B2EBB9D44074}" srcOrd="11" destOrd="0" presId="urn:microsoft.com/office/officeart/2005/8/layout/default"/>
    <dgm:cxn modelId="{E0009B10-A9F9-428A-BA80-9676E34B5BDD}" type="presParOf" srcId="{D480F970-2278-4FCA-8741-C0AB8A1B6318}" destId="{23C7B007-820D-4FF0-AFD2-5A0F9D5377BE}" srcOrd="12" destOrd="0" presId="urn:microsoft.com/office/officeart/2005/8/layout/default"/>
    <dgm:cxn modelId="{92044D1C-6D8A-4C4B-BB42-D12453648922}" type="presParOf" srcId="{D480F970-2278-4FCA-8741-C0AB8A1B6318}" destId="{E3741A5F-C61C-4CA0-B980-FAAF304B69D4}" srcOrd="13" destOrd="0" presId="urn:microsoft.com/office/officeart/2005/8/layout/default"/>
    <dgm:cxn modelId="{10FD6C70-8C18-4578-AAA3-7E66B1DC6747}" type="presParOf" srcId="{D480F970-2278-4FCA-8741-C0AB8A1B6318}" destId="{402C2EF3-33EB-4F71-BA05-B3354BB81F76}" srcOrd="14" destOrd="0" presId="urn:microsoft.com/office/officeart/2005/8/layout/default"/>
    <dgm:cxn modelId="{C31AC012-90AE-495C-8200-2A5EE26060E9}" type="presParOf" srcId="{D480F970-2278-4FCA-8741-C0AB8A1B6318}" destId="{57DFE782-B1DC-44C6-99B9-AD04121B30EA}" srcOrd="15" destOrd="0" presId="urn:microsoft.com/office/officeart/2005/8/layout/default"/>
    <dgm:cxn modelId="{565E32BA-C65A-4521-9AAD-272903C519B9}" type="presParOf" srcId="{D480F970-2278-4FCA-8741-C0AB8A1B6318}" destId="{23F6AB74-DE28-4B91-8CBC-1B569911C3F3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A2672AC-5A85-4BC9-A763-58952F34963A}" type="doc">
      <dgm:prSet loTypeId="urn:microsoft.com/office/officeart/2005/8/layout/process4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B6B0969-5EAB-4994-A554-F7E5EFD254DC}">
      <dgm:prSet/>
      <dgm:spPr/>
      <dgm:t>
        <a:bodyPr/>
        <a:lstStyle/>
        <a:p>
          <a:r>
            <a:rPr lang="en-GB"/>
            <a:t>If students are </a:t>
          </a:r>
          <a:r>
            <a:rPr lang="en-GB" u="sng"/>
            <a:t>really</a:t>
          </a:r>
          <a:r>
            <a:rPr lang="en-GB"/>
            <a:t> not sure what they want to do in the future:</a:t>
          </a:r>
          <a:endParaRPr lang="en-US"/>
        </a:p>
      </dgm:t>
    </dgm:pt>
    <dgm:pt modelId="{D13AEC35-443A-4B9E-B91A-91E69AD97BF8}" type="parTrans" cxnId="{983EEAAD-C506-439B-A003-CB9E4E7EA976}">
      <dgm:prSet/>
      <dgm:spPr/>
      <dgm:t>
        <a:bodyPr/>
        <a:lstStyle/>
        <a:p>
          <a:endParaRPr lang="en-US"/>
        </a:p>
      </dgm:t>
    </dgm:pt>
    <dgm:pt modelId="{F7DAD05C-AC63-44E0-8FF4-D35CD6E29B68}" type="sibTrans" cxnId="{983EEAAD-C506-439B-A003-CB9E4E7EA976}">
      <dgm:prSet/>
      <dgm:spPr/>
      <dgm:t>
        <a:bodyPr/>
        <a:lstStyle/>
        <a:p>
          <a:endParaRPr lang="en-US"/>
        </a:p>
      </dgm:t>
    </dgm:pt>
    <dgm:pt modelId="{E0FA4564-E53A-4D3C-961F-36EB32F83020}">
      <dgm:prSet/>
      <dgm:spPr/>
      <dgm:t>
        <a:bodyPr/>
        <a:lstStyle/>
        <a:p>
          <a:r>
            <a:rPr lang="en-GB" b="1" i="1"/>
            <a:t>Pick a broad range of subjects in order to keep options open</a:t>
          </a:r>
          <a:endParaRPr lang="en-US"/>
        </a:p>
      </dgm:t>
    </dgm:pt>
    <dgm:pt modelId="{6F7417D5-BDED-41AC-8F98-404BF8C0B427}" type="parTrans" cxnId="{1E347504-EE4D-4FC5-85E8-F27FD2817C7A}">
      <dgm:prSet/>
      <dgm:spPr/>
      <dgm:t>
        <a:bodyPr/>
        <a:lstStyle/>
        <a:p>
          <a:endParaRPr lang="en-US"/>
        </a:p>
      </dgm:t>
    </dgm:pt>
    <dgm:pt modelId="{C28AC6AF-8AB8-4CD7-B64E-BE585104D540}" type="sibTrans" cxnId="{1E347504-EE4D-4FC5-85E8-F27FD2817C7A}">
      <dgm:prSet/>
      <dgm:spPr/>
      <dgm:t>
        <a:bodyPr/>
        <a:lstStyle/>
        <a:p>
          <a:endParaRPr lang="en-US"/>
        </a:p>
      </dgm:t>
    </dgm:pt>
    <dgm:pt modelId="{0E09507D-16B8-49BF-9157-8F7200180C8F}">
      <dgm:prSet/>
      <dgm:spPr/>
      <dgm:t>
        <a:bodyPr/>
        <a:lstStyle/>
        <a:p>
          <a:r>
            <a:rPr lang="en-GB"/>
            <a:t>e.g. </a:t>
          </a:r>
          <a:endParaRPr lang="en-US"/>
        </a:p>
      </dgm:t>
    </dgm:pt>
    <dgm:pt modelId="{2334B3A5-22D3-4E48-9A2E-46E0DE66029B}" type="parTrans" cxnId="{AF2FA407-AF60-4555-ACC0-CF0390D3AB0B}">
      <dgm:prSet/>
      <dgm:spPr/>
      <dgm:t>
        <a:bodyPr/>
        <a:lstStyle/>
        <a:p>
          <a:endParaRPr lang="en-US"/>
        </a:p>
      </dgm:t>
    </dgm:pt>
    <dgm:pt modelId="{955CE132-83A9-4A85-8AD0-097F39352421}" type="sibTrans" cxnId="{AF2FA407-AF60-4555-ACC0-CF0390D3AB0B}">
      <dgm:prSet/>
      <dgm:spPr/>
      <dgm:t>
        <a:bodyPr/>
        <a:lstStyle/>
        <a:p>
          <a:endParaRPr lang="en-US"/>
        </a:p>
      </dgm:t>
    </dgm:pt>
    <dgm:pt modelId="{07B546AA-5FCB-41B6-B521-97341650E521}">
      <dgm:prSet/>
      <dgm:spPr/>
      <dgm:t>
        <a:bodyPr/>
        <a:lstStyle/>
        <a:p>
          <a:r>
            <a:rPr lang="en-GB"/>
            <a:t>one </a:t>
          </a:r>
          <a:r>
            <a:rPr lang="en-GB" i="1"/>
            <a:t>language</a:t>
          </a:r>
          <a:r>
            <a:rPr lang="en-GB"/>
            <a:t> </a:t>
          </a:r>
          <a:endParaRPr lang="en-US"/>
        </a:p>
      </dgm:t>
    </dgm:pt>
    <dgm:pt modelId="{8A5E79EE-1E4E-40C7-AAF4-B7BF92CA7553}" type="parTrans" cxnId="{16620687-FF7A-41D2-8179-558E4CA3E0E2}">
      <dgm:prSet/>
      <dgm:spPr/>
      <dgm:t>
        <a:bodyPr/>
        <a:lstStyle/>
        <a:p>
          <a:endParaRPr lang="en-US"/>
        </a:p>
      </dgm:t>
    </dgm:pt>
    <dgm:pt modelId="{CEE1108B-6A9C-4970-A2B9-2956A314994E}" type="sibTrans" cxnId="{16620687-FF7A-41D2-8179-558E4CA3E0E2}">
      <dgm:prSet/>
      <dgm:spPr/>
      <dgm:t>
        <a:bodyPr/>
        <a:lstStyle/>
        <a:p>
          <a:endParaRPr lang="en-US"/>
        </a:p>
      </dgm:t>
    </dgm:pt>
    <dgm:pt modelId="{EC4CAFDD-CC7B-4FB9-9312-3659F32EB295}">
      <dgm:prSet/>
      <dgm:spPr/>
      <dgm:t>
        <a:bodyPr/>
        <a:lstStyle/>
        <a:p>
          <a:r>
            <a:rPr lang="en-GB"/>
            <a:t>one </a:t>
          </a:r>
          <a:r>
            <a:rPr lang="en-GB" i="1"/>
            <a:t>science</a:t>
          </a:r>
          <a:r>
            <a:rPr lang="en-GB"/>
            <a:t> </a:t>
          </a:r>
          <a:endParaRPr lang="en-US"/>
        </a:p>
      </dgm:t>
    </dgm:pt>
    <dgm:pt modelId="{87A2E97E-054F-49C9-BFEC-05608677E1D4}" type="parTrans" cxnId="{F0BF7254-B31F-4986-AC92-5880D99B65CA}">
      <dgm:prSet/>
      <dgm:spPr/>
      <dgm:t>
        <a:bodyPr/>
        <a:lstStyle/>
        <a:p>
          <a:endParaRPr lang="en-US"/>
        </a:p>
      </dgm:t>
    </dgm:pt>
    <dgm:pt modelId="{A0A9A74C-4D06-4D3B-AB46-4EDF906D9A00}" type="sibTrans" cxnId="{F0BF7254-B31F-4986-AC92-5880D99B65CA}">
      <dgm:prSet/>
      <dgm:spPr/>
      <dgm:t>
        <a:bodyPr/>
        <a:lstStyle/>
        <a:p>
          <a:endParaRPr lang="en-US"/>
        </a:p>
      </dgm:t>
    </dgm:pt>
    <dgm:pt modelId="{B5B5A249-357C-4F0B-914E-75AB9328157F}">
      <dgm:prSet/>
      <dgm:spPr/>
      <dgm:t>
        <a:bodyPr/>
        <a:lstStyle/>
        <a:p>
          <a:r>
            <a:rPr lang="en-GB"/>
            <a:t>one </a:t>
          </a:r>
          <a:r>
            <a:rPr lang="en-GB" i="1"/>
            <a:t>business</a:t>
          </a:r>
          <a:endParaRPr lang="en-US"/>
        </a:p>
      </dgm:t>
    </dgm:pt>
    <dgm:pt modelId="{56E4C84F-4E41-406E-BF92-E79E0C2531A2}" type="parTrans" cxnId="{5024741E-1ADB-4BDA-8E9C-F2709D0A4456}">
      <dgm:prSet/>
      <dgm:spPr/>
      <dgm:t>
        <a:bodyPr/>
        <a:lstStyle/>
        <a:p>
          <a:endParaRPr lang="en-US"/>
        </a:p>
      </dgm:t>
    </dgm:pt>
    <dgm:pt modelId="{EC6C8965-527C-41DA-853F-E6602D8E7130}" type="sibTrans" cxnId="{5024741E-1ADB-4BDA-8E9C-F2709D0A4456}">
      <dgm:prSet/>
      <dgm:spPr/>
      <dgm:t>
        <a:bodyPr/>
        <a:lstStyle/>
        <a:p>
          <a:endParaRPr lang="en-US"/>
        </a:p>
      </dgm:t>
    </dgm:pt>
    <dgm:pt modelId="{90F64E66-4CA3-459E-8AFC-33CEB2223435}">
      <dgm:prSet/>
      <dgm:spPr/>
      <dgm:t>
        <a:bodyPr/>
        <a:lstStyle/>
        <a:p>
          <a:r>
            <a:rPr lang="en-GB"/>
            <a:t>one </a:t>
          </a:r>
          <a:r>
            <a:rPr lang="en-GB" i="1"/>
            <a:t>humanities / practical</a:t>
          </a:r>
          <a:endParaRPr lang="en-US"/>
        </a:p>
      </dgm:t>
    </dgm:pt>
    <dgm:pt modelId="{FBD1F397-EA34-40AF-8A1C-4845E5622D8B}" type="parTrans" cxnId="{D13A5BD4-A13F-4C8F-8F94-CA4CCF484377}">
      <dgm:prSet/>
      <dgm:spPr/>
      <dgm:t>
        <a:bodyPr/>
        <a:lstStyle/>
        <a:p>
          <a:endParaRPr lang="en-US"/>
        </a:p>
      </dgm:t>
    </dgm:pt>
    <dgm:pt modelId="{10C40C5D-0488-4CB4-BB9F-76A1EC9EBF1D}" type="sibTrans" cxnId="{D13A5BD4-A13F-4C8F-8F94-CA4CCF484377}">
      <dgm:prSet/>
      <dgm:spPr/>
      <dgm:t>
        <a:bodyPr/>
        <a:lstStyle/>
        <a:p>
          <a:endParaRPr lang="en-US"/>
        </a:p>
      </dgm:t>
    </dgm:pt>
    <dgm:pt modelId="{8B8C24BA-1FFD-45A4-8D61-1D96A5F437E0}">
      <dgm:prSet/>
      <dgm:spPr/>
      <dgm:t>
        <a:bodyPr/>
        <a:lstStyle/>
        <a:p>
          <a:r>
            <a:rPr lang="en-GB"/>
            <a:t>This combination would allow access into a broad range of courses/careers.</a:t>
          </a:r>
          <a:endParaRPr lang="en-US"/>
        </a:p>
      </dgm:t>
    </dgm:pt>
    <dgm:pt modelId="{CA232998-DB95-49E2-B04C-624F45019CE5}" type="parTrans" cxnId="{E234BE9E-0A74-4FE4-8806-D962E34B582C}">
      <dgm:prSet/>
      <dgm:spPr/>
      <dgm:t>
        <a:bodyPr/>
        <a:lstStyle/>
        <a:p>
          <a:endParaRPr lang="en-US"/>
        </a:p>
      </dgm:t>
    </dgm:pt>
    <dgm:pt modelId="{88F019CF-6BA6-4DFC-8C63-1EF13B946285}" type="sibTrans" cxnId="{E234BE9E-0A74-4FE4-8806-D962E34B582C}">
      <dgm:prSet/>
      <dgm:spPr/>
      <dgm:t>
        <a:bodyPr/>
        <a:lstStyle/>
        <a:p>
          <a:endParaRPr lang="en-US"/>
        </a:p>
      </dgm:t>
    </dgm:pt>
    <dgm:pt modelId="{9B83494E-D109-4D9D-BE69-79D55381F36F}">
      <dgm:prSet/>
      <dgm:spPr/>
      <dgm:t>
        <a:bodyPr/>
        <a:lstStyle/>
        <a:p>
          <a:r>
            <a:rPr lang="en-GB" b="1"/>
            <a:t>Many students will change their minds about their future a number of times in the next 2 years</a:t>
          </a:r>
          <a:endParaRPr lang="en-US"/>
        </a:p>
      </dgm:t>
    </dgm:pt>
    <dgm:pt modelId="{5A4FDEC8-1CDA-4144-AFA2-15E4E0FC29E6}" type="parTrans" cxnId="{2718E977-58CF-4614-B092-9006F34592C6}">
      <dgm:prSet/>
      <dgm:spPr/>
      <dgm:t>
        <a:bodyPr/>
        <a:lstStyle/>
        <a:p>
          <a:endParaRPr lang="en-US"/>
        </a:p>
      </dgm:t>
    </dgm:pt>
    <dgm:pt modelId="{37195218-DCF7-4193-9CBB-D294D65D5DB8}" type="sibTrans" cxnId="{2718E977-58CF-4614-B092-9006F34592C6}">
      <dgm:prSet/>
      <dgm:spPr/>
      <dgm:t>
        <a:bodyPr/>
        <a:lstStyle/>
        <a:p>
          <a:endParaRPr lang="en-US"/>
        </a:p>
      </dgm:t>
    </dgm:pt>
    <dgm:pt modelId="{946F5DA1-4FC5-4E42-9D10-7F13E022B6D5}" type="pres">
      <dgm:prSet presAssocID="{EA2672AC-5A85-4BC9-A763-58952F34963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0E41F2-23E7-45B0-9534-999C060CD723}" type="pres">
      <dgm:prSet presAssocID="{9B83494E-D109-4D9D-BE69-79D55381F36F}" presName="boxAndChildren" presStyleCnt="0"/>
      <dgm:spPr/>
    </dgm:pt>
    <dgm:pt modelId="{41228A97-9F34-421B-AA40-9E61994DD04D}" type="pres">
      <dgm:prSet presAssocID="{9B83494E-D109-4D9D-BE69-79D55381F36F}" presName="parentTextBox" presStyleLbl="node1" presStyleIdx="0" presStyleCnt="5"/>
      <dgm:spPr/>
      <dgm:t>
        <a:bodyPr/>
        <a:lstStyle/>
        <a:p>
          <a:endParaRPr lang="en-US"/>
        </a:p>
      </dgm:t>
    </dgm:pt>
    <dgm:pt modelId="{2CE2EBFB-AE5C-4E0C-BE86-8D418C353C89}" type="pres">
      <dgm:prSet presAssocID="{88F019CF-6BA6-4DFC-8C63-1EF13B946285}" presName="sp" presStyleCnt="0"/>
      <dgm:spPr/>
    </dgm:pt>
    <dgm:pt modelId="{1FF12331-AC01-4AB3-B947-330EDCEB04AA}" type="pres">
      <dgm:prSet presAssocID="{8B8C24BA-1FFD-45A4-8D61-1D96A5F437E0}" presName="arrowAndChildren" presStyleCnt="0"/>
      <dgm:spPr/>
    </dgm:pt>
    <dgm:pt modelId="{7FCAE0DE-E1ED-4411-987C-7442DD42B624}" type="pres">
      <dgm:prSet presAssocID="{8B8C24BA-1FFD-45A4-8D61-1D96A5F437E0}" presName="parentTextArrow" presStyleLbl="node1" presStyleIdx="1" presStyleCnt="5"/>
      <dgm:spPr/>
      <dgm:t>
        <a:bodyPr/>
        <a:lstStyle/>
        <a:p>
          <a:endParaRPr lang="en-US"/>
        </a:p>
      </dgm:t>
    </dgm:pt>
    <dgm:pt modelId="{5157C580-4544-41DD-9A9C-CCB56B631863}" type="pres">
      <dgm:prSet presAssocID="{955CE132-83A9-4A85-8AD0-097F39352421}" presName="sp" presStyleCnt="0"/>
      <dgm:spPr/>
    </dgm:pt>
    <dgm:pt modelId="{551C5A15-0E64-44ED-9427-65286F286889}" type="pres">
      <dgm:prSet presAssocID="{0E09507D-16B8-49BF-9157-8F7200180C8F}" presName="arrowAndChildren" presStyleCnt="0"/>
      <dgm:spPr/>
    </dgm:pt>
    <dgm:pt modelId="{46001201-F544-4FEB-B47A-BB1C99946877}" type="pres">
      <dgm:prSet presAssocID="{0E09507D-16B8-49BF-9157-8F7200180C8F}" presName="parentTextArrow" presStyleLbl="node1" presStyleIdx="1" presStyleCnt="5"/>
      <dgm:spPr/>
      <dgm:t>
        <a:bodyPr/>
        <a:lstStyle/>
        <a:p>
          <a:endParaRPr lang="en-US"/>
        </a:p>
      </dgm:t>
    </dgm:pt>
    <dgm:pt modelId="{47478343-EB4E-495F-AFF8-80D80B1E35E7}" type="pres">
      <dgm:prSet presAssocID="{0E09507D-16B8-49BF-9157-8F7200180C8F}" presName="arrow" presStyleLbl="node1" presStyleIdx="2" presStyleCnt="5"/>
      <dgm:spPr/>
      <dgm:t>
        <a:bodyPr/>
        <a:lstStyle/>
        <a:p>
          <a:endParaRPr lang="en-US"/>
        </a:p>
      </dgm:t>
    </dgm:pt>
    <dgm:pt modelId="{E53A42FC-BE13-4C95-908C-708D836F7669}" type="pres">
      <dgm:prSet presAssocID="{0E09507D-16B8-49BF-9157-8F7200180C8F}" presName="descendantArrow" presStyleCnt="0"/>
      <dgm:spPr/>
    </dgm:pt>
    <dgm:pt modelId="{341BFC50-6D6A-4BA2-B66B-5F85412949B3}" type="pres">
      <dgm:prSet presAssocID="{07B546AA-5FCB-41B6-B521-97341650E521}" presName="childTextArrow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4CE1DE-BEF2-4BBE-A813-285E3E2A0242}" type="pres">
      <dgm:prSet presAssocID="{EC4CAFDD-CC7B-4FB9-9312-3659F32EB295}" presName="childTextArrow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18B271-327E-4B48-B1D5-973080A6EE43}" type="pres">
      <dgm:prSet presAssocID="{B5B5A249-357C-4F0B-914E-75AB9328157F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63B77C-0CE5-43E9-804C-B0804FA14E18}" type="pres">
      <dgm:prSet presAssocID="{90F64E66-4CA3-459E-8AFC-33CEB2223435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EBA70B-7AC0-45C4-AB7F-CC05D695A685}" type="pres">
      <dgm:prSet presAssocID="{C28AC6AF-8AB8-4CD7-B64E-BE585104D540}" presName="sp" presStyleCnt="0"/>
      <dgm:spPr/>
    </dgm:pt>
    <dgm:pt modelId="{AC9A2DA1-5B11-442F-860F-21A3A738F806}" type="pres">
      <dgm:prSet presAssocID="{E0FA4564-E53A-4D3C-961F-36EB32F83020}" presName="arrowAndChildren" presStyleCnt="0"/>
      <dgm:spPr/>
    </dgm:pt>
    <dgm:pt modelId="{2C57FE7F-FEA8-4991-B10A-03387C33D3FE}" type="pres">
      <dgm:prSet presAssocID="{E0FA4564-E53A-4D3C-961F-36EB32F83020}" presName="parentTextArrow" presStyleLbl="node1" presStyleIdx="3" presStyleCnt="5"/>
      <dgm:spPr/>
      <dgm:t>
        <a:bodyPr/>
        <a:lstStyle/>
        <a:p>
          <a:endParaRPr lang="en-US"/>
        </a:p>
      </dgm:t>
    </dgm:pt>
    <dgm:pt modelId="{F0DD0CFD-5799-4D90-96CA-02F8ED82E8DA}" type="pres">
      <dgm:prSet presAssocID="{F7DAD05C-AC63-44E0-8FF4-D35CD6E29B68}" presName="sp" presStyleCnt="0"/>
      <dgm:spPr/>
    </dgm:pt>
    <dgm:pt modelId="{42552C8D-E750-403E-BB15-3223DA9F63AC}" type="pres">
      <dgm:prSet presAssocID="{5B6B0969-5EAB-4994-A554-F7E5EFD254DC}" presName="arrowAndChildren" presStyleCnt="0"/>
      <dgm:spPr/>
    </dgm:pt>
    <dgm:pt modelId="{DCC422DB-F8A4-475F-BA54-8B7B932FB13D}" type="pres">
      <dgm:prSet presAssocID="{5B6B0969-5EAB-4994-A554-F7E5EFD254DC}" presName="parentTextArrow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E234BE9E-0A74-4FE4-8806-D962E34B582C}" srcId="{EA2672AC-5A85-4BC9-A763-58952F34963A}" destId="{8B8C24BA-1FFD-45A4-8D61-1D96A5F437E0}" srcOrd="3" destOrd="0" parTransId="{CA232998-DB95-49E2-B04C-624F45019CE5}" sibTransId="{88F019CF-6BA6-4DFC-8C63-1EF13B946285}"/>
    <dgm:cxn modelId="{D13A5BD4-A13F-4C8F-8F94-CA4CCF484377}" srcId="{0E09507D-16B8-49BF-9157-8F7200180C8F}" destId="{90F64E66-4CA3-459E-8AFC-33CEB2223435}" srcOrd="3" destOrd="0" parTransId="{FBD1F397-EA34-40AF-8A1C-4845E5622D8B}" sibTransId="{10C40C5D-0488-4CB4-BB9F-76A1EC9EBF1D}"/>
    <dgm:cxn modelId="{5F72B485-C743-4A4A-9A4E-E064146E088D}" type="presOf" srcId="{9B83494E-D109-4D9D-BE69-79D55381F36F}" destId="{41228A97-9F34-421B-AA40-9E61994DD04D}" srcOrd="0" destOrd="0" presId="urn:microsoft.com/office/officeart/2005/8/layout/process4"/>
    <dgm:cxn modelId="{8E1945AF-18BF-4D3C-8067-547B722B2370}" type="presOf" srcId="{EC4CAFDD-CC7B-4FB9-9312-3659F32EB295}" destId="{3E4CE1DE-BEF2-4BBE-A813-285E3E2A0242}" srcOrd="0" destOrd="0" presId="urn:microsoft.com/office/officeart/2005/8/layout/process4"/>
    <dgm:cxn modelId="{F0BF7254-B31F-4986-AC92-5880D99B65CA}" srcId="{0E09507D-16B8-49BF-9157-8F7200180C8F}" destId="{EC4CAFDD-CC7B-4FB9-9312-3659F32EB295}" srcOrd="1" destOrd="0" parTransId="{87A2E97E-054F-49C9-BFEC-05608677E1D4}" sibTransId="{A0A9A74C-4D06-4D3B-AB46-4EDF906D9A00}"/>
    <dgm:cxn modelId="{AF2FA407-AF60-4555-ACC0-CF0390D3AB0B}" srcId="{EA2672AC-5A85-4BC9-A763-58952F34963A}" destId="{0E09507D-16B8-49BF-9157-8F7200180C8F}" srcOrd="2" destOrd="0" parTransId="{2334B3A5-22D3-4E48-9A2E-46E0DE66029B}" sibTransId="{955CE132-83A9-4A85-8AD0-097F39352421}"/>
    <dgm:cxn modelId="{683B33D7-454E-47F1-80B3-58C61D625A5E}" type="presOf" srcId="{0E09507D-16B8-49BF-9157-8F7200180C8F}" destId="{46001201-F544-4FEB-B47A-BB1C99946877}" srcOrd="0" destOrd="0" presId="urn:microsoft.com/office/officeart/2005/8/layout/process4"/>
    <dgm:cxn modelId="{6B3BA2EE-8909-4A02-B0C7-46CB92E609CC}" type="presOf" srcId="{5B6B0969-5EAB-4994-A554-F7E5EFD254DC}" destId="{DCC422DB-F8A4-475F-BA54-8B7B932FB13D}" srcOrd="0" destOrd="0" presId="urn:microsoft.com/office/officeart/2005/8/layout/process4"/>
    <dgm:cxn modelId="{7E2CB001-6D2A-4656-8E79-E26D2A2FD4BE}" type="presOf" srcId="{EA2672AC-5A85-4BC9-A763-58952F34963A}" destId="{946F5DA1-4FC5-4E42-9D10-7F13E022B6D5}" srcOrd="0" destOrd="0" presId="urn:microsoft.com/office/officeart/2005/8/layout/process4"/>
    <dgm:cxn modelId="{19EF2FAC-F85E-4C51-8F7D-E3C1DC2FBEBE}" type="presOf" srcId="{E0FA4564-E53A-4D3C-961F-36EB32F83020}" destId="{2C57FE7F-FEA8-4991-B10A-03387C33D3FE}" srcOrd="0" destOrd="0" presId="urn:microsoft.com/office/officeart/2005/8/layout/process4"/>
    <dgm:cxn modelId="{5024741E-1ADB-4BDA-8E9C-F2709D0A4456}" srcId="{0E09507D-16B8-49BF-9157-8F7200180C8F}" destId="{B5B5A249-357C-4F0B-914E-75AB9328157F}" srcOrd="2" destOrd="0" parTransId="{56E4C84F-4E41-406E-BF92-E79E0C2531A2}" sibTransId="{EC6C8965-527C-41DA-853F-E6602D8E7130}"/>
    <dgm:cxn modelId="{1E347504-EE4D-4FC5-85E8-F27FD2817C7A}" srcId="{EA2672AC-5A85-4BC9-A763-58952F34963A}" destId="{E0FA4564-E53A-4D3C-961F-36EB32F83020}" srcOrd="1" destOrd="0" parTransId="{6F7417D5-BDED-41AC-8F98-404BF8C0B427}" sibTransId="{C28AC6AF-8AB8-4CD7-B64E-BE585104D540}"/>
    <dgm:cxn modelId="{16620687-FF7A-41D2-8179-558E4CA3E0E2}" srcId="{0E09507D-16B8-49BF-9157-8F7200180C8F}" destId="{07B546AA-5FCB-41B6-B521-97341650E521}" srcOrd="0" destOrd="0" parTransId="{8A5E79EE-1E4E-40C7-AAF4-B7BF92CA7553}" sibTransId="{CEE1108B-6A9C-4970-A2B9-2956A314994E}"/>
    <dgm:cxn modelId="{2718E977-58CF-4614-B092-9006F34592C6}" srcId="{EA2672AC-5A85-4BC9-A763-58952F34963A}" destId="{9B83494E-D109-4D9D-BE69-79D55381F36F}" srcOrd="4" destOrd="0" parTransId="{5A4FDEC8-1CDA-4144-AFA2-15E4E0FC29E6}" sibTransId="{37195218-DCF7-4193-9CBB-D294D65D5DB8}"/>
    <dgm:cxn modelId="{BE0887AE-A398-4326-948E-A68670AC4FA8}" type="presOf" srcId="{8B8C24BA-1FFD-45A4-8D61-1D96A5F437E0}" destId="{7FCAE0DE-E1ED-4411-987C-7442DD42B624}" srcOrd="0" destOrd="0" presId="urn:microsoft.com/office/officeart/2005/8/layout/process4"/>
    <dgm:cxn modelId="{57CBDD14-A29E-4CC3-A4C0-B2EE8BE3869E}" type="presOf" srcId="{90F64E66-4CA3-459E-8AFC-33CEB2223435}" destId="{D863B77C-0CE5-43E9-804C-B0804FA14E18}" srcOrd="0" destOrd="0" presId="urn:microsoft.com/office/officeart/2005/8/layout/process4"/>
    <dgm:cxn modelId="{A3E8FC15-33FC-4F6B-A1C5-75A451F88BD1}" type="presOf" srcId="{B5B5A249-357C-4F0B-914E-75AB9328157F}" destId="{3418B271-327E-4B48-B1D5-973080A6EE43}" srcOrd="0" destOrd="0" presId="urn:microsoft.com/office/officeart/2005/8/layout/process4"/>
    <dgm:cxn modelId="{ACDFD9B7-FA4A-4AED-9823-DF2883889578}" type="presOf" srcId="{0E09507D-16B8-49BF-9157-8F7200180C8F}" destId="{47478343-EB4E-495F-AFF8-80D80B1E35E7}" srcOrd="1" destOrd="0" presId="urn:microsoft.com/office/officeart/2005/8/layout/process4"/>
    <dgm:cxn modelId="{983EEAAD-C506-439B-A003-CB9E4E7EA976}" srcId="{EA2672AC-5A85-4BC9-A763-58952F34963A}" destId="{5B6B0969-5EAB-4994-A554-F7E5EFD254DC}" srcOrd="0" destOrd="0" parTransId="{D13AEC35-443A-4B9E-B91A-91E69AD97BF8}" sibTransId="{F7DAD05C-AC63-44E0-8FF4-D35CD6E29B68}"/>
    <dgm:cxn modelId="{24B8BCD1-18BC-4B23-9313-5C9352C97FD9}" type="presOf" srcId="{07B546AA-5FCB-41B6-B521-97341650E521}" destId="{341BFC50-6D6A-4BA2-B66B-5F85412949B3}" srcOrd="0" destOrd="0" presId="urn:microsoft.com/office/officeart/2005/8/layout/process4"/>
    <dgm:cxn modelId="{A1C5266C-5A26-46C5-9D75-3C1121EDDEC4}" type="presParOf" srcId="{946F5DA1-4FC5-4E42-9D10-7F13E022B6D5}" destId="{AF0E41F2-23E7-45B0-9534-999C060CD723}" srcOrd="0" destOrd="0" presId="urn:microsoft.com/office/officeart/2005/8/layout/process4"/>
    <dgm:cxn modelId="{40FF9AB2-9C00-45E4-A93D-87E61F7160B5}" type="presParOf" srcId="{AF0E41F2-23E7-45B0-9534-999C060CD723}" destId="{41228A97-9F34-421B-AA40-9E61994DD04D}" srcOrd="0" destOrd="0" presId="urn:microsoft.com/office/officeart/2005/8/layout/process4"/>
    <dgm:cxn modelId="{077AE4D9-3F1F-446E-B73E-9EE84301680F}" type="presParOf" srcId="{946F5DA1-4FC5-4E42-9D10-7F13E022B6D5}" destId="{2CE2EBFB-AE5C-4E0C-BE86-8D418C353C89}" srcOrd="1" destOrd="0" presId="urn:microsoft.com/office/officeart/2005/8/layout/process4"/>
    <dgm:cxn modelId="{E184A782-A108-4202-ADDE-9EE57831E880}" type="presParOf" srcId="{946F5DA1-4FC5-4E42-9D10-7F13E022B6D5}" destId="{1FF12331-AC01-4AB3-B947-330EDCEB04AA}" srcOrd="2" destOrd="0" presId="urn:microsoft.com/office/officeart/2005/8/layout/process4"/>
    <dgm:cxn modelId="{0681ECC6-E1FB-471B-B127-B181A9371904}" type="presParOf" srcId="{1FF12331-AC01-4AB3-B947-330EDCEB04AA}" destId="{7FCAE0DE-E1ED-4411-987C-7442DD42B624}" srcOrd="0" destOrd="0" presId="urn:microsoft.com/office/officeart/2005/8/layout/process4"/>
    <dgm:cxn modelId="{53E4CF83-74FE-4B09-BB30-246FB6A0BE1A}" type="presParOf" srcId="{946F5DA1-4FC5-4E42-9D10-7F13E022B6D5}" destId="{5157C580-4544-41DD-9A9C-CCB56B631863}" srcOrd="3" destOrd="0" presId="urn:microsoft.com/office/officeart/2005/8/layout/process4"/>
    <dgm:cxn modelId="{6AC9B33F-6D24-4750-81B7-568F2D3A7C1A}" type="presParOf" srcId="{946F5DA1-4FC5-4E42-9D10-7F13E022B6D5}" destId="{551C5A15-0E64-44ED-9427-65286F286889}" srcOrd="4" destOrd="0" presId="urn:microsoft.com/office/officeart/2005/8/layout/process4"/>
    <dgm:cxn modelId="{FF63F7F0-EC2C-4DE1-9097-6A5385F5654F}" type="presParOf" srcId="{551C5A15-0E64-44ED-9427-65286F286889}" destId="{46001201-F544-4FEB-B47A-BB1C99946877}" srcOrd="0" destOrd="0" presId="urn:microsoft.com/office/officeart/2005/8/layout/process4"/>
    <dgm:cxn modelId="{A88C50AE-096A-4C19-ADB8-44C3249A3177}" type="presParOf" srcId="{551C5A15-0E64-44ED-9427-65286F286889}" destId="{47478343-EB4E-495F-AFF8-80D80B1E35E7}" srcOrd="1" destOrd="0" presId="urn:microsoft.com/office/officeart/2005/8/layout/process4"/>
    <dgm:cxn modelId="{A7A4F0DC-BEB6-4985-B4B5-A15354DC6B7B}" type="presParOf" srcId="{551C5A15-0E64-44ED-9427-65286F286889}" destId="{E53A42FC-BE13-4C95-908C-708D836F7669}" srcOrd="2" destOrd="0" presId="urn:microsoft.com/office/officeart/2005/8/layout/process4"/>
    <dgm:cxn modelId="{6BB1EB0D-AC1E-4B44-9F8E-A51683A8B27A}" type="presParOf" srcId="{E53A42FC-BE13-4C95-908C-708D836F7669}" destId="{341BFC50-6D6A-4BA2-B66B-5F85412949B3}" srcOrd="0" destOrd="0" presId="urn:microsoft.com/office/officeart/2005/8/layout/process4"/>
    <dgm:cxn modelId="{A4BDAB04-6618-4232-8F48-766E69376F6F}" type="presParOf" srcId="{E53A42FC-BE13-4C95-908C-708D836F7669}" destId="{3E4CE1DE-BEF2-4BBE-A813-285E3E2A0242}" srcOrd="1" destOrd="0" presId="urn:microsoft.com/office/officeart/2005/8/layout/process4"/>
    <dgm:cxn modelId="{D369B0C3-E5BA-45C0-A909-5F4E62C4F6A4}" type="presParOf" srcId="{E53A42FC-BE13-4C95-908C-708D836F7669}" destId="{3418B271-327E-4B48-B1D5-973080A6EE43}" srcOrd="2" destOrd="0" presId="urn:microsoft.com/office/officeart/2005/8/layout/process4"/>
    <dgm:cxn modelId="{43AE998F-FE14-4EC3-BC5D-0ADFCFA83743}" type="presParOf" srcId="{E53A42FC-BE13-4C95-908C-708D836F7669}" destId="{D863B77C-0CE5-43E9-804C-B0804FA14E18}" srcOrd="3" destOrd="0" presId="urn:microsoft.com/office/officeart/2005/8/layout/process4"/>
    <dgm:cxn modelId="{4DC86EF1-7739-4530-B155-C0250006FD9F}" type="presParOf" srcId="{946F5DA1-4FC5-4E42-9D10-7F13E022B6D5}" destId="{5FEBA70B-7AC0-45C4-AB7F-CC05D695A685}" srcOrd="5" destOrd="0" presId="urn:microsoft.com/office/officeart/2005/8/layout/process4"/>
    <dgm:cxn modelId="{E8AE2DAA-1DB1-42A1-9AC4-FF503102086A}" type="presParOf" srcId="{946F5DA1-4FC5-4E42-9D10-7F13E022B6D5}" destId="{AC9A2DA1-5B11-442F-860F-21A3A738F806}" srcOrd="6" destOrd="0" presId="urn:microsoft.com/office/officeart/2005/8/layout/process4"/>
    <dgm:cxn modelId="{F963A7DA-3921-48F4-9793-1351C90ECD82}" type="presParOf" srcId="{AC9A2DA1-5B11-442F-860F-21A3A738F806}" destId="{2C57FE7F-FEA8-4991-B10A-03387C33D3FE}" srcOrd="0" destOrd="0" presId="urn:microsoft.com/office/officeart/2005/8/layout/process4"/>
    <dgm:cxn modelId="{D52AAF7B-2575-4888-BC8C-A0A3416D5E48}" type="presParOf" srcId="{946F5DA1-4FC5-4E42-9D10-7F13E022B6D5}" destId="{F0DD0CFD-5799-4D90-96CA-02F8ED82E8DA}" srcOrd="7" destOrd="0" presId="urn:microsoft.com/office/officeart/2005/8/layout/process4"/>
    <dgm:cxn modelId="{4AF99139-5171-417B-AA61-EBBEF6C5F6F7}" type="presParOf" srcId="{946F5DA1-4FC5-4E42-9D10-7F13E022B6D5}" destId="{42552C8D-E750-403E-BB15-3223DA9F63AC}" srcOrd="8" destOrd="0" presId="urn:microsoft.com/office/officeart/2005/8/layout/process4"/>
    <dgm:cxn modelId="{1016C2CC-B579-4DB0-99A1-5D9201D625F9}" type="presParOf" srcId="{42552C8D-E750-403E-BB15-3223DA9F63AC}" destId="{DCC422DB-F8A4-475F-BA54-8B7B932FB13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F4299FC-107D-4060-BD62-374722A22D8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99AC59-D2E0-442D-AF32-0474E0514634}">
      <dgm:prSet/>
      <dgm:spPr/>
      <dgm:t>
        <a:bodyPr/>
        <a:lstStyle/>
        <a:p>
          <a:r>
            <a:rPr lang="en-US" b="1" dirty="0">
              <a:solidFill>
                <a:srgbClr val="7030A0"/>
              </a:solidFill>
            </a:rPr>
            <a:t>Curriculum</a:t>
          </a:r>
          <a:r>
            <a:rPr lang="en-US" dirty="0"/>
            <a:t> </a:t>
          </a:r>
        </a:p>
      </dgm:t>
    </dgm:pt>
    <dgm:pt modelId="{83BB6D6E-BEBA-420F-8303-736BC25EEFF6}" type="parTrans" cxnId="{6A31C347-611D-45D2-A7E8-7E9D327A2302}">
      <dgm:prSet/>
      <dgm:spPr/>
      <dgm:t>
        <a:bodyPr/>
        <a:lstStyle/>
        <a:p>
          <a:endParaRPr lang="en-US"/>
        </a:p>
      </dgm:t>
    </dgm:pt>
    <dgm:pt modelId="{02FA8CA5-EEE0-4916-A9DD-C1569531261A}" type="sibTrans" cxnId="{6A31C347-611D-45D2-A7E8-7E9D327A2302}">
      <dgm:prSet/>
      <dgm:spPr/>
      <dgm:t>
        <a:bodyPr/>
        <a:lstStyle/>
        <a:p>
          <a:endParaRPr lang="en-US"/>
        </a:p>
      </dgm:t>
    </dgm:pt>
    <dgm:pt modelId="{8E803E95-1671-4532-B05D-DEE9780DCC9E}">
      <dgm:prSet/>
      <dgm:spPr/>
      <dgm:t>
        <a:bodyPr/>
        <a:lstStyle/>
        <a:p>
          <a:pPr rtl="0"/>
          <a:r>
            <a:rPr lang="en-US" dirty="0">
              <a:hlinkClick xmlns:r="http://schemas.openxmlformats.org/officeDocument/2006/relationships" r:id="rId1"/>
            </a:rPr>
            <a:t>www.curriculumonline.ie</a:t>
          </a:r>
          <a:r>
            <a:rPr lang="en-US" dirty="0">
              <a:latin typeface="Calibri Light" panose="020F0302020204030204"/>
            </a:rPr>
            <a:t>     </a:t>
          </a:r>
          <a:r>
            <a:rPr lang="en-US" dirty="0"/>
            <a:t> </a:t>
          </a:r>
          <a:r>
            <a:rPr lang="en-US" dirty="0">
              <a:latin typeface="Calibri Light" panose="020F0302020204030204"/>
            </a:rPr>
            <a:t>                </a:t>
          </a:r>
          <a:r>
            <a:rPr lang="en-US" dirty="0"/>
            <a:t>Syllabus for LC Subjects</a:t>
          </a:r>
        </a:p>
      </dgm:t>
    </dgm:pt>
    <dgm:pt modelId="{42F86C1E-D025-4F9F-84A7-22A4936604CE}" type="parTrans" cxnId="{3037DFFB-AA3F-4AC9-AD1A-DAAA552391D1}">
      <dgm:prSet/>
      <dgm:spPr/>
      <dgm:t>
        <a:bodyPr/>
        <a:lstStyle/>
        <a:p>
          <a:endParaRPr lang="en-US"/>
        </a:p>
      </dgm:t>
    </dgm:pt>
    <dgm:pt modelId="{CBFC25D4-B645-4CB4-B716-6C58E60BC47F}" type="sibTrans" cxnId="{3037DFFB-AA3F-4AC9-AD1A-DAAA552391D1}">
      <dgm:prSet/>
      <dgm:spPr/>
      <dgm:t>
        <a:bodyPr/>
        <a:lstStyle/>
        <a:p>
          <a:endParaRPr lang="en-US"/>
        </a:p>
      </dgm:t>
    </dgm:pt>
    <dgm:pt modelId="{9A03EA66-720B-42A7-87D4-5635E96751F6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2"/>
            </a:rPr>
            <a:t>www.examinations.ie</a:t>
          </a:r>
          <a:r>
            <a:rPr lang="en-US" dirty="0"/>
            <a:t> 		Look at past exam papers</a:t>
          </a:r>
        </a:p>
      </dgm:t>
    </dgm:pt>
    <dgm:pt modelId="{C2D347E1-72CA-435C-AD2C-26774C3B780A}" type="parTrans" cxnId="{53284FCE-7F45-4245-AF2D-957B9DD36A80}">
      <dgm:prSet/>
      <dgm:spPr/>
      <dgm:t>
        <a:bodyPr/>
        <a:lstStyle/>
        <a:p>
          <a:endParaRPr lang="en-US"/>
        </a:p>
      </dgm:t>
    </dgm:pt>
    <dgm:pt modelId="{077DD1A7-2298-45E2-8009-9AA5E11BFEA6}" type="sibTrans" cxnId="{53284FCE-7F45-4245-AF2D-957B9DD36A80}">
      <dgm:prSet/>
      <dgm:spPr/>
      <dgm:t>
        <a:bodyPr/>
        <a:lstStyle/>
        <a:p>
          <a:endParaRPr lang="en-US"/>
        </a:p>
      </dgm:t>
    </dgm:pt>
    <dgm:pt modelId="{A70C3E79-3643-4CB2-A40C-B50F20346D30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3"/>
            </a:rPr>
            <a:t>www.qualifax.ie</a:t>
          </a:r>
          <a:r>
            <a:rPr lang="en-US" dirty="0"/>
            <a:t>			Check entry requirement</a:t>
          </a:r>
        </a:p>
      </dgm:t>
    </dgm:pt>
    <dgm:pt modelId="{E8864DF8-450A-480B-96FF-A68CA22DD66F}" type="parTrans" cxnId="{FA169F74-5312-4741-98EB-793D5C051F63}">
      <dgm:prSet/>
      <dgm:spPr/>
      <dgm:t>
        <a:bodyPr/>
        <a:lstStyle/>
        <a:p>
          <a:endParaRPr lang="en-US"/>
        </a:p>
      </dgm:t>
    </dgm:pt>
    <dgm:pt modelId="{F8D27806-726C-4729-A886-D9F656978529}" type="sibTrans" cxnId="{FA169F74-5312-4741-98EB-793D5C051F63}">
      <dgm:prSet/>
      <dgm:spPr/>
      <dgm:t>
        <a:bodyPr/>
        <a:lstStyle/>
        <a:p>
          <a:endParaRPr lang="en-US"/>
        </a:p>
      </dgm:t>
    </dgm:pt>
    <dgm:pt modelId="{89E28BA8-FA19-463E-897A-D0B49F67FF09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4"/>
            </a:rPr>
            <a:t>www.careersportal.ie</a:t>
          </a:r>
          <a:r>
            <a:rPr lang="en-US" dirty="0"/>
            <a:t> 	Read about all LC subjects</a:t>
          </a:r>
        </a:p>
      </dgm:t>
    </dgm:pt>
    <dgm:pt modelId="{2E166206-A7B1-4B0F-A41D-795E6BAE318B}" type="parTrans" cxnId="{01FE89E3-9F29-40F7-9907-AC8055A0A7DA}">
      <dgm:prSet/>
      <dgm:spPr/>
      <dgm:t>
        <a:bodyPr/>
        <a:lstStyle/>
        <a:p>
          <a:endParaRPr lang="en-US"/>
        </a:p>
      </dgm:t>
    </dgm:pt>
    <dgm:pt modelId="{F5E690BA-3BAA-4E8F-9D4B-9EF8FF7AA21C}" type="sibTrans" cxnId="{01FE89E3-9F29-40F7-9907-AC8055A0A7DA}">
      <dgm:prSet/>
      <dgm:spPr/>
      <dgm:t>
        <a:bodyPr/>
        <a:lstStyle/>
        <a:p>
          <a:endParaRPr lang="en-US"/>
        </a:p>
      </dgm:t>
    </dgm:pt>
    <dgm:pt modelId="{181D882D-140F-4FB4-8B3D-343ED085C5C3}">
      <dgm:prSet/>
      <dgm:spPr/>
      <dgm:t>
        <a:bodyPr/>
        <a:lstStyle/>
        <a:p>
          <a:r>
            <a:rPr lang="en-US" b="1" dirty="0">
              <a:solidFill>
                <a:srgbClr val="7030A0"/>
              </a:solidFill>
            </a:rPr>
            <a:t>Career/Course Choice</a:t>
          </a:r>
        </a:p>
      </dgm:t>
    </dgm:pt>
    <dgm:pt modelId="{69A6A503-A89B-46DE-BB86-3B4B7084DB14}" type="parTrans" cxnId="{00A46455-F06E-46CE-937F-BF68FB52BEBC}">
      <dgm:prSet/>
      <dgm:spPr/>
      <dgm:t>
        <a:bodyPr/>
        <a:lstStyle/>
        <a:p>
          <a:endParaRPr lang="en-US"/>
        </a:p>
      </dgm:t>
    </dgm:pt>
    <dgm:pt modelId="{AC9D0CC8-8D1E-4E7A-8F7B-A8A8B20023B8}" type="sibTrans" cxnId="{00A46455-F06E-46CE-937F-BF68FB52BEBC}">
      <dgm:prSet/>
      <dgm:spPr/>
      <dgm:t>
        <a:bodyPr/>
        <a:lstStyle/>
        <a:p>
          <a:endParaRPr lang="en-US"/>
        </a:p>
      </dgm:t>
    </dgm:pt>
    <dgm:pt modelId="{2ABD08A8-917A-4A58-85D0-F40AC0D8E11C}">
      <dgm:prSet/>
      <dgm:spPr/>
      <dgm:t>
        <a:bodyPr/>
        <a:lstStyle/>
        <a:p>
          <a:r>
            <a:rPr lang="en-US" dirty="0"/>
            <a:t>College websites </a:t>
          </a:r>
          <a:r>
            <a:rPr lang="en-US" dirty="0">
              <a:hlinkClick xmlns:r="http://schemas.openxmlformats.org/officeDocument/2006/relationships" r:id="rId5"/>
            </a:rPr>
            <a:t>www.ul.ie</a:t>
          </a:r>
          <a:r>
            <a:rPr lang="en-US" dirty="0"/>
            <a:t> </a:t>
          </a:r>
          <a:r>
            <a:rPr lang="en-US" dirty="0">
              <a:hlinkClick xmlns:r="http://schemas.openxmlformats.org/officeDocument/2006/relationships" r:id="rId6"/>
            </a:rPr>
            <a:t>www.lit.ie</a:t>
          </a:r>
          <a:r>
            <a:rPr lang="en-US" dirty="0"/>
            <a:t> </a:t>
          </a:r>
          <a:r>
            <a:rPr lang="en-US" dirty="0">
              <a:hlinkClick xmlns:r="http://schemas.openxmlformats.org/officeDocument/2006/relationships" r:id="rId7"/>
            </a:rPr>
            <a:t>www.mic.ul.ie</a:t>
          </a:r>
          <a:r>
            <a:rPr lang="en-US" dirty="0"/>
            <a:t> </a:t>
          </a:r>
        </a:p>
      </dgm:t>
    </dgm:pt>
    <dgm:pt modelId="{FE1BEFC5-161F-4BCA-8875-445FA38E8C37}" type="parTrans" cxnId="{CDFB317D-A586-44F5-A6CE-ACA3EB0F7056}">
      <dgm:prSet/>
      <dgm:spPr/>
      <dgm:t>
        <a:bodyPr/>
        <a:lstStyle/>
        <a:p>
          <a:endParaRPr lang="en-US"/>
        </a:p>
      </dgm:t>
    </dgm:pt>
    <dgm:pt modelId="{D1A0D102-4817-46A7-BBF1-421F924DCAB3}" type="sibTrans" cxnId="{CDFB317D-A586-44F5-A6CE-ACA3EB0F7056}">
      <dgm:prSet/>
      <dgm:spPr/>
      <dgm:t>
        <a:bodyPr/>
        <a:lstStyle/>
        <a:p>
          <a:endParaRPr lang="en-US"/>
        </a:p>
      </dgm:t>
    </dgm:pt>
    <dgm:pt modelId="{B54AC195-DCC3-481D-A49A-6009FF7BD2C7}">
      <dgm:prSet/>
      <dgm:spPr/>
      <dgm:t>
        <a:bodyPr/>
        <a:lstStyle/>
        <a:p>
          <a:r>
            <a:rPr lang="en-US" dirty="0"/>
            <a:t>College Prospectus</a:t>
          </a:r>
        </a:p>
      </dgm:t>
    </dgm:pt>
    <dgm:pt modelId="{61FF82BF-2370-47CC-8AA7-1AC1AE5B311B}" type="parTrans" cxnId="{AEE2F5FA-A319-42D8-A447-7C968D255627}">
      <dgm:prSet/>
      <dgm:spPr/>
      <dgm:t>
        <a:bodyPr/>
        <a:lstStyle/>
        <a:p>
          <a:endParaRPr lang="en-US"/>
        </a:p>
      </dgm:t>
    </dgm:pt>
    <dgm:pt modelId="{31FB8A1A-AFE3-4A14-86E5-AAAAD407A95A}" type="sibTrans" cxnId="{AEE2F5FA-A319-42D8-A447-7C968D255627}">
      <dgm:prSet/>
      <dgm:spPr/>
      <dgm:t>
        <a:bodyPr/>
        <a:lstStyle/>
        <a:p>
          <a:endParaRPr lang="en-US"/>
        </a:p>
      </dgm:t>
    </dgm:pt>
    <dgm:pt modelId="{CB4870D7-25B8-4095-B4A5-F9551E122C8C}">
      <dgm:prSet/>
      <dgm:spPr/>
      <dgm:t>
        <a:bodyPr/>
        <a:lstStyle/>
        <a:p>
          <a:r>
            <a:rPr lang="en-US" dirty="0"/>
            <a:t>Guidance Counsellor</a:t>
          </a:r>
          <a:r>
            <a:rPr lang="en-US" dirty="0">
              <a:sym typeface="Wingdings" panose="05000000000000000000" pitchFamily="2" charset="2"/>
            </a:rPr>
            <a:t></a:t>
          </a:r>
          <a:r>
            <a:rPr lang="en-US" dirty="0"/>
            <a:t> make an appointment</a:t>
          </a:r>
        </a:p>
      </dgm:t>
    </dgm:pt>
    <dgm:pt modelId="{C5993FA8-440D-4EC4-B6E1-8194C8D86816}" type="parTrans" cxnId="{09BC5389-A723-4D90-B571-FCA6FDD40E86}">
      <dgm:prSet/>
      <dgm:spPr/>
      <dgm:t>
        <a:bodyPr/>
        <a:lstStyle/>
        <a:p>
          <a:endParaRPr lang="en-US"/>
        </a:p>
      </dgm:t>
    </dgm:pt>
    <dgm:pt modelId="{3D0B9975-9D2B-425F-9CFF-197AAEBA136D}" type="sibTrans" cxnId="{09BC5389-A723-4D90-B571-FCA6FDD40E86}">
      <dgm:prSet/>
      <dgm:spPr/>
      <dgm:t>
        <a:bodyPr/>
        <a:lstStyle/>
        <a:p>
          <a:endParaRPr lang="en-US"/>
        </a:p>
      </dgm:t>
    </dgm:pt>
    <dgm:pt modelId="{8FE3D5BE-9416-47B0-A6DE-3591DDB374DE}">
      <dgm:prSet/>
      <dgm:spPr/>
      <dgm:t>
        <a:bodyPr/>
        <a:lstStyle/>
        <a:p>
          <a:r>
            <a:rPr lang="en-US" dirty="0"/>
            <a:t>Teachers</a:t>
          </a:r>
        </a:p>
      </dgm:t>
    </dgm:pt>
    <dgm:pt modelId="{BD50A856-43F6-4EAF-A38B-A1384AAAD673}" type="parTrans" cxnId="{BC0ABBE3-FAF9-4EBF-AF15-B07DEB2C1AAB}">
      <dgm:prSet/>
      <dgm:spPr/>
      <dgm:t>
        <a:bodyPr/>
        <a:lstStyle/>
        <a:p>
          <a:endParaRPr lang="en-US"/>
        </a:p>
      </dgm:t>
    </dgm:pt>
    <dgm:pt modelId="{036CA5C8-A415-43D4-B78B-A86C7E6AED8E}" type="sibTrans" cxnId="{BC0ABBE3-FAF9-4EBF-AF15-B07DEB2C1AAB}">
      <dgm:prSet/>
      <dgm:spPr/>
      <dgm:t>
        <a:bodyPr/>
        <a:lstStyle/>
        <a:p>
          <a:endParaRPr lang="en-US"/>
        </a:p>
      </dgm:t>
    </dgm:pt>
    <dgm:pt modelId="{4E04222F-F6BE-4BD2-89C2-575FF23163B5}">
      <dgm:prSet/>
      <dgm:spPr/>
      <dgm:t>
        <a:bodyPr/>
        <a:lstStyle/>
        <a:p>
          <a:r>
            <a:rPr lang="en-US" dirty="0"/>
            <a:t>Senior Cycle Textbooks</a:t>
          </a:r>
        </a:p>
      </dgm:t>
    </dgm:pt>
    <dgm:pt modelId="{1555E590-B967-4BD6-B0CA-18249125BDE4}" type="parTrans" cxnId="{9A23E6E4-2F68-4398-91CC-450AAFB7CFAA}">
      <dgm:prSet/>
      <dgm:spPr/>
      <dgm:t>
        <a:bodyPr/>
        <a:lstStyle/>
        <a:p>
          <a:endParaRPr lang="en-US"/>
        </a:p>
      </dgm:t>
    </dgm:pt>
    <dgm:pt modelId="{50B04D99-F6B0-4F14-BC4C-63B98DF43FFF}" type="sibTrans" cxnId="{9A23E6E4-2F68-4398-91CC-450AAFB7CFAA}">
      <dgm:prSet/>
      <dgm:spPr/>
      <dgm:t>
        <a:bodyPr/>
        <a:lstStyle/>
        <a:p>
          <a:endParaRPr lang="en-US"/>
        </a:p>
      </dgm:t>
    </dgm:pt>
    <dgm:pt modelId="{5505AEEB-B359-4346-913B-006EF80B4293}">
      <dgm:prSet phldr="0"/>
      <dgm:spPr/>
      <dgm:t>
        <a:bodyPr/>
        <a:lstStyle/>
        <a:p>
          <a:endParaRPr lang="en-US" dirty="0">
            <a:latin typeface="Calibri Light" panose="020F0302020204030204"/>
          </a:endParaRPr>
        </a:p>
      </dgm:t>
    </dgm:pt>
    <dgm:pt modelId="{44D671BE-7B59-402A-8289-DE8C074C7198}" type="parTrans" cxnId="{EB317A95-72D1-4DF1-896B-7AEF2F41C1B2}">
      <dgm:prSet/>
      <dgm:spPr/>
    </dgm:pt>
    <dgm:pt modelId="{5EA2E4A0-322B-4B88-A1E6-BD71CC3F50BB}" type="sibTrans" cxnId="{EB317A95-72D1-4DF1-896B-7AEF2F41C1B2}">
      <dgm:prSet/>
      <dgm:spPr/>
    </dgm:pt>
    <dgm:pt modelId="{21206523-16A6-405B-AEB6-D0F44C139069}" type="pres">
      <dgm:prSet presAssocID="{DF4299FC-107D-4060-BD62-374722A22D8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FE1018-E1C2-4D1A-9939-DBE8D57B19C0}" type="pres">
      <dgm:prSet presAssocID="{5B99AC59-D2E0-442D-AF32-0474E0514634}" presName="parentText" presStyleLbl="node1" presStyleIdx="0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187D37-4493-4CBA-9DAF-70B2667601F8}" type="pres">
      <dgm:prSet presAssocID="{02FA8CA5-EEE0-4916-A9DD-C1569531261A}" presName="spacer" presStyleCnt="0"/>
      <dgm:spPr/>
    </dgm:pt>
    <dgm:pt modelId="{D508A2F1-D29A-4A3F-81D7-A8923883AD5A}" type="pres">
      <dgm:prSet presAssocID="{8E803E95-1671-4532-B05D-DEE9780DCC9E}" presName="parentText" presStyleLbl="node1" presStyleIdx="1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B86D90-6C9A-4967-AD89-73082736B645}" type="pres">
      <dgm:prSet presAssocID="{CBFC25D4-B645-4CB4-B716-6C58E60BC47F}" presName="spacer" presStyleCnt="0"/>
      <dgm:spPr/>
    </dgm:pt>
    <dgm:pt modelId="{99BCF2F6-B709-4CC7-9E55-C06E8B886C39}" type="pres">
      <dgm:prSet presAssocID="{9A03EA66-720B-42A7-87D4-5635E96751F6}" presName="parentText" presStyleLbl="node1" presStyleIdx="2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74D5F4-F81D-43C2-8E73-EA8DBFD2EC9B}" type="pres">
      <dgm:prSet presAssocID="{077DD1A7-2298-45E2-8009-9AA5E11BFEA6}" presName="spacer" presStyleCnt="0"/>
      <dgm:spPr/>
    </dgm:pt>
    <dgm:pt modelId="{6FD1F339-6287-437F-9B6A-1AD483EF9BEE}" type="pres">
      <dgm:prSet presAssocID="{A70C3E79-3643-4CB2-A40C-B50F20346D30}" presName="parentText" presStyleLbl="node1" presStyleIdx="3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B576E3-0A90-4AE1-8437-16D093EBDD86}" type="pres">
      <dgm:prSet presAssocID="{F8D27806-726C-4729-A886-D9F656978529}" presName="spacer" presStyleCnt="0"/>
      <dgm:spPr/>
    </dgm:pt>
    <dgm:pt modelId="{674FF6E6-F1D3-4524-9FE5-7F4851FB44A8}" type="pres">
      <dgm:prSet presAssocID="{89E28BA8-FA19-463E-897A-D0B49F67FF09}" presName="parentText" presStyleLbl="node1" presStyleIdx="4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1178C-E9BC-4878-83D8-9F835C99815C}" type="pres">
      <dgm:prSet presAssocID="{F5E690BA-3BAA-4E8F-9D4B-9EF8FF7AA21C}" presName="spacer" presStyleCnt="0"/>
      <dgm:spPr/>
    </dgm:pt>
    <dgm:pt modelId="{875C6973-DA92-444A-821A-13447BF5F935}" type="pres">
      <dgm:prSet presAssocID="{5505AEEB-B359-4346-913B-006EF80B4293}" presName="parentText" presStyleLbl="node1" presStyleIdx="5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B99551-ABF0-49F7-8E51-E81C29721DF1}" type="pres">
      <dgm:prSet presAssocID="{5EA2E4A0-322B-4B88-A1E6-BD71CC3F50BB}" presName="spacer" presStyleCnt="0"/>
      <dgm:spPr/>
    </dgm:pt>
    <dgm:pt modelId="{D4DB45B2-D101-454D-A913-E5C0A1046B66}" type="pres">
      <dgm:prSet presAssocID="{181D882D-140F-4FB4-8B3D-343ED085C5C3}" presName="parentText" presStyleLbl="node1" presStyleIdx="6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EB6E84-7531-4087-B157-ADA0F9A97002}" type="pres">
      <dgm:prSet presAssocID="{AC9D0CC8-8D1E-4E7A-8F7B-A8A8B20023B8}" presName="spacer" presStyleCnt="0"/>
      <dgm:spPr/>
    </dgm:pt>
    <dgm:pt modelId="{46831785-416E-4119-910D-65266146688C}" type="pres">
      <dgm:prSet presAssocID="{2ABD08A8-917A-4A58-85D0-F40AC0D8E11C}" presName="parentText" presStyleLbl="node1" presStyleIdx="7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3C2C70-8DE1-4E43-9D58-E2923E6211FF}" type="pres">
      <dgm:prSet presAssocID="{D1A0D102-4817-46A7-BBF1-421F924DCAB3}" presName="spacer" presStyleCnt="0"/>
      <dgm:spPr/>
    </dgm:pt>
    <dgm:pt modelId="{851FB9A6-CD99-4962-A7D7-4637B63C4BD3}" type="pres">
      <dgm:prSet presAssocID="{B54AC195-DCC3-481D-A49A-6009FF7BD2C7}" presName="parentText" presStyleLbl="node1" presStyleIdx="8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A93247-5F64-478D-BD00-73D75388DCB9}" type="pres">
      <dgm:prSet presAssocID="{31FB8A1A-AFE3-4A14-86E5-AAAAD407A95A}" presName="spacer" presStyleCnt="0"/>
      <dgm:spPr/>
    </dgm:pt>
    <dgm:pt modelId="{F7F830D8-A18C-4E58-B157-27F88091B0C3}" type="pres">
      <dgm:prSet presAssocID="{CB4870D7-25B8-4095-B4A5-F9551E122C8C}" presName="parentText" presStyleLbl="node1" presStyleIdx="9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EE925D-D5D8-4927-80E4-8C380DB0CD59}" type="pres">
      <dgm:prSet presAssocID="{3D0B9975-9D2B-425F-9CFF-197AAEBA136D}" presName="spacer" presStyleCnt="0"/>
      <dgm:spPr/>
    </dgm:pt>
    <dgm:pt modelId="{2953A2F3-7C4E-435D-A43B-5FC0919D7D31}" type="pres">
      <dgm:prSet presAssocID="{8FE3D5BE-9416-47B0-A6DE-3591DDB374DE}" presName="parentText" presStyleLbl="node1" presStyleIdx="10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10CCF8-3915-4796-8668-99FB760D7CDA}" type="pres">
      <dgm:prSet presAssocID="{036CA5C8-A415-43D4-B78B-A86C7E6AED8E}" presName="spacer" presStyleCnt="0"/>
      <dgm:spPr/>
    </dgm:pt>
    <dgm:pt modelId="{57C27BD6-5C30-47C0-8944-9AD72BF712EF}" type="pres">
      <dgm:prSet presAssocID="{4E04222F-F6BE-4BD2-89C2-575FF23163B5}" presName="parentText" presStyleLbl="node1" presStyleIdx="11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317A95-72D1-4DF1-896B-7AEF2F41C1B2}" srcId="{DF4299FC-107D-4060-BD62-374722A22D85}" destId="{5505AEEB-B359-4346-913B-006EF80B4293}" srcOrd="5" destOrd="0" parTransId="{44D671BE-7B59-402A-8289-DE8C074C7198}" sibTransId="{5EA2E4A0-322B-4B88-A1E6-BD71CC3F50BB}"/>
    <dgm:cxn modelId="{B79DC68E-ADDC-4062-BC8E-E7698E1241C0}" type="presOf" srcId="{181D882D-140F-4FB4-8B3D-343ED085C5C3}" destId="{D4DB45B2-D101-454D-A913-E5C0A1046B66}" srcOrd="0" destOrd="0" presId="urn:microsoft.com/office/officeart/2005/8/layout/vList2"/>
    <dgm:cxn modelId="{FA169F74-5312-4741-98EB-793D5C051F63}" srcId="{DF4299FC-107D-4060-BD62-374722A22D85}" destId="{A70C3E79-3643-4CB2-A40C-B50F20346D30}" srcOrd="3" destOrd="0" parTransId="{E8864DF8-450A-480B-96FF-A68CA22DD66F}" sibTransId="{F8D27806-726C-4729-A886-D9F656978529}"/>
    <dgm:cxn modelId="{3037DFFB-AA3F-4AC9-AD1A-DAAA552391D1}" srcId="{DF4299FC-107D-4060-BD62-374722A22D85}" destId="{8E803E95-1671-4532-B05D-DEE9780DCC9E}" srcOrd="1" destOrd="0" parTransId="{42F86C1E-D025-4F9F-84A7-22A4936604CE}" sibTransId="{CBFC25D4-B645-4CB4-B716-6C58E60BC47F}"/>
    <dgm:cxn modelId="{53284FCE-7F45-4245-AF2D-957B9DD36A80}" srcId="{DF4299FC-107D-4060-BD62-374722A22D85}" destId="{9A03EA66-720B-42A7-87D4-5635E96751F6}" srcOrd="2" destOrd="0" parTransId="{C2D347E1-72CA-435C-AD2C-26774C3B780A}" sibTransId="{077DD1A7-2298-45E2-8009-9AA5E11BFEA6}"/>
    <dgm:cxn modelId="{8DEE540D-3763-4132-9577-9381E6E5B096}" type="presOf" srcId="{5505AEEB-B359-4346-913B-006EF80B4293}" destId="{875C6973-DA92-444A-821A-13447BF5F935}" srcOrd="0" destOrd="0" presId="urn:microsoft.com/office/officeart/2005/8/layout/vList2"/>
    <dgm:cxn modelId="{B30FAE4E-B1C3-4E2D-B075-02969E4FD4F5}" type="presOf" srcId="{89E28BA8-FA19-463E-897A-D0B49F67FF09}" destId="{674FF6E6-F1D3-4524-9FE5-7F4851FB44A8}" srcOrd="0" destOrd="0" presId="urn:microsoft.com/office/officeart/2005/8/layout/vList2"/>
    <dgm:cxn modelId="{BC0ABBE3-FAF9-4EBF-AF15-B07DEB2C1AAB}" srcId="{DF4299FC-107D-4060-BD62-374722A22D85}" destId="{8FE3D5BE-9416-47B0-A6DE-3591DDB374DE}" srcOrd="10" destOrd="0" parTransId="{BD50A856-43F6-4EAF-A38B-A1384AAAD673}" sibTransId="{036CA5C8-A415-43D4-B78B-A86C7E6AED8E}"/>
    <dgm:cxn modelId="{839DB247-85CD-4E56-9C3D-5516F555CA58}" type="presOf" srcId="{DF4299FC-107D-4060-BD62-374722A22D85}" destId="{21206523-16A6-405B-AEB6-D0F44C139069}" srcOrd="0" destOrd="0" presId="urn:microsoft.com/office/officeart/2005/8/layout/vList2"/>
    <dgm:cxn modelId="{09BC5389-A723-4D90-B571-FCA6FDD40E86}" srcId="{DF4299FC-107D-4060-BD62-374722A22D85}" destId="{CB4870D7-25B8-4095-B4A5-F9551E122C8C}" srcOrd="9" destOrd="0" parTransId="{C5993FA8-440D-4EC4-B6E1-8194C8D86816}" sibTransId="{3D0B9975-9D2B-425F-9CFF-197AAEBA136D}"/>
    <dgm:cxn modelId="{EB16BD98-A0A6-4D0E-8855-095A9C4BB01D}" type="presOf" srcId="{5B99AC59-D2E0-442D-AF32-0474E0514634}" destId="{01FE1018-E1C2-4D1A-9939-DBE8D57B19C0}" srcOrd="0" destOrd="0" presId="urn:microsoft.com/office/officeart/2005/8/layout/vList2"/>
    <dgm:cxn modelId="{CDFB317D-A586-44F5-A6CE-ACA3EB0F7056}" srcId="{DF4299FC-107D-4060-BD62-374722A22D85}" destId="{2ABD08A8-917A-4A58-85D0-F40AC0D8E11C}" srcOrd="7" destOrd="0" parTransId="{FE1BEFC5-161F-4BCA-8875-445FA38E8C37}" sibTransId="{D1A0D102-4817-46A7-BBF1-421F924DCAB3}"/>
    <dgm:cxn modelId="{EDD8A922-23D7-438F-B29D-7995627AFA56}" type="presOf" srcId="{8FE3D5BE-9416-47B0-A6DE-3591DDB374DE}" destId="{2953A2F3-7C4E-435D-A43B-5FC0919D7D31}" srcOrd="0" destOrd="0" presId="urn:microsoft.com/office/officeart/2005/8/layout/vList2"/>
    <dgm:cxn modelId="{C7B472F0-B7CD-4CE0-AFC8-1162CB52F973}" type="presOf" srcId="{8E803E95-1671-4532-B05D-DEE9780DCC9E}" destId="{D508A2F1-D29A-4A3F-81D7-A8923883AD5A}" srcOrd="0" destOrd="0" presId="urn:microsoft.com/office/officeart/2005/8/layout/vList2"/>
    <dgm:cxn modelId="{AEE2F5FA-A319-42D8-A447-7C968D255627}" srcId="{DF4299FC-107D-4060-BD62-374722A22D85}" destId="{B54AC195-DCC3-481D-A49A-6009FF7BD2C7}" srcOrd="8" destOrd="0" parTransId="{61FF82BF-2370-47CC-8AA7-1AC1AE5B311B}" sibTransId="{31FB8A1A-AFE3-4A14-86E5-AAAAD407A95A}"/>
    <dgm:cxn modelId="{5D7F97CD-993C-4CCC-8C7D-03B88C0F75F7}" type="presOf" srcId="{9A03EA66-720B-42A7-87D4-5635E96751F6}" destId="{99BCF2F6-B709-4CC7-9E55-C06E8B886C39}" srcOrd="0" destOrd="0" presId="urn:microsoft.com/office/officeart/2005/8/layout/vList2"/>
    <dgm:cxn modelId="{00A46455-F06E-46CE-937F-BF68FB52BEBC}" srcId="{DF4299FC-107D-4060-BD62-374722A22D85}" destId="{181D882D-140F-4FB4-8B3D-343ED085C5C3}" srcOrd="6" destOrd="0" parTransId="{69A6A503-A89B-46DE-BB86-3B4B7084DB14}" sibTransId="{AC9D0CC8-8D1E-4E7A-8F7B-A8A8B20023B8}"/>
    <dgm:cxn modelId="{01FE89E3-9F29-40F7-9907-AC8055A0A7DA}" srcId="{DF4299FC-107D-4060-BD62-374722A22D85}" destId="{89E28BA8-FA19-463E-897A-D0B49F67FF09}" srcOrd="4" destOrd="0" parTransId="{2E166206-A7B1-4B0F-A41D-795E6BAE318B}" sibTransId="{F5E690BA-3BAA-4E8F-9D4B-9EF8FF7AA21C}"/>
    <dgm:cxn modelId="{6A31C347-611D-45D2-A7E8-7E9D327A2302}" srcId="{DF4299FC-107D-4060-BD62-374722A22D85}" destId="{5B99AC59-D2E0-442D-AF32-0474E0514634}" srcOrd="0" destOrd="0" parTransId="{83BB6D6E-BEBA-420F-8303-736BC25EEFF6}" sibTransId="{02FA8CA5-EEE0-4916-A9DD-C1569531261A}"/>
    <dgm:cxn modelId="{9A23E6E4-2F68-4398-91CC-450AAFB7CFAA}" srcId="{DF4299FC-107D-4060-BD62-374722A22D85}" destId="{4E04222F-F6BE-4BD2-89C2-575FF23163B5}" srcOrd="11" destOrd="0" parTransId="{1555E590-B967-4BD6-B0CA-18249125BDE4}" sibTransId="{50B04D99-F6B0-4F14-BC4C-63B98DF43FFF}"/>
    <dgm:cxn modelId="{65B2671D-30C3-457E-B371-B8881D5B46E5}" type="presOf" srcId="{CB4870D7-25B8-4095-B4A5-F9551E122C8C}" destId="{F7F830D8-A18C-4E58-B157-27F88091B0C3}" srcOrd="0" destOrd="0" presId="urn:microsoft.com/office/officeart/2005/8/layout/vList2"/>
    <dgm:cxn modelId="{A6E5B4FD-F85A-447C-B306-BA22704AE598}" type="presOf" srcId="{4E04222F-F6BE-4BD2-89C2-575FF23163B5}" destId="{57C27BD6-5C30-47C0-8944-9AD72BF712EF}" srcOrd="0" destOrd="0" presId="urn:microsoft.com/office/officeart/2005/8/layout/vList2"/>
    <dgm:cxn modelId="{CC545BB9-1193-4DE4-A3C8-34008F22BEA4}" type="presOf" srcId="{A70C3E79-3643-4CB2-A40C-B50F20346D30}" destId="{6FD1F339-6287-437F-9B6A-1AD483EF9BEE}" srcOrd="0" destOrd="0" presId="urn:microsoft.com/office/officeart/2005/8/layout/vList2"/>
    <dgm:cxn modelId="{9E5EA4B9-F989-494E-9191-67DECDD8D921}" type="presOf" srcId="{2ABD08A8-917A-4A58-85D0-F40AC0D8E11C}" destId="{46831785-416E-4119-910D-65266146688C}" srcOrd="0" destOrd="0" presId="urn:microsoft.com/office/officeart/2005/8/layout/vList2"/>
    <dgm:cxn modelId="{4C4B11AC-762C-4A62-B6E0-A50946A7EDC1}" type="presOf" srcId="{B54AC195-DCC3-481D-A49A-6009FF7BD2C7}" destId="{851FB9A6-CD99-4962-A7D7-4637B63C4BD3}" srcOrd="0" destOrd="0" presId="urn:microsoft.com/office/officeart/2005/8/layout/vList2"/>
    <dgm:cxn modelId="{EAEE3213-9B35-4E8E-A62E-81BF2A3B624E}" type="presParOf" srcId="{21206523-16A6-405B-AEB6-D0F44C139069}" destId="{01FE1018-E1C2-4D1A-9939-DBE8D57B19C0}" srcOrd="0" destOrd="0" presId="urn:microsoft.com/office/officeart/2005/8/layout/vList2"/>
    <dgm:cxn modelId="{7B91A160-4976-4D34-AD5D-F0443C5F47BC}" type="presParOf" srcId="{21206523-16A6-405B-AEB6-D0F44C139069}" destId="{D6187D37-4493-4CBA-9DAF-70B2667601F8}" srcOrd="1" destOrd="0" presId="urn:microsoft.com/office/officeart/2005/8/layout/vList2"/>
    <dgm:cxn modelId="{41313DF9-BA20-4C55-AE7C-CFB4AF14E4D3}" type="presParOf" srcId="{21206523-16A6-405B-AEB6-D0F44C139069}" destId="{D508A2F1-D29A-4A3F-81D7-A8923883AD5A}" srcOrd="2" destOrd="0" presId="urn:microsoft.com/office/officeart/2005/8/layout/vList2"/>
    <dgm:cxn modelId="{99D417AD-2C9F-4663-9484-F3F9C588C8A3}" type="presParOf" srcId="{21206523-16A6-405B-AEB6-D0F44C139069}" destId="{FEB86D90-6C9A-4967-AD89-73082736B645}" srcOrd="3" destOrd="0" presId="urn:microsoft.com/office/officeart/2005/8/layout/vList2"/>
    <dgm:cxn modelId="{26236995-07EB-42ED-9E3B-F386BE32593C}" type="presParOf" srcId="{21206523-16A6-405B-AEB6-D0F44C139069}" destId="{99BCF2F6-B709-4CC7-9E55-C06E8B886C39}" srcOrd="4" destOrd="0" presId="urn:microsoft.com/office/officeart/2005/8/layout/vList2"/>
    <dgm:cxn modelId="{5A0C1E6A-3C4B-461A-9F68-182EC71D90AB}" type="presParOf" srcId="{21206523-16A6-405B-AEB6-D0F44C139069}" destId="{E174D5F4-F81D-43C2-8E73-EA8DBFD2EC9B}" srcOrd="5" destOrd="0" presId="urn:microsoft.com/office/officeart/2005/8/layout/vList2"/>
    <dgm:cxn modelId="{F8B51E70-C2CF-4A9D-AD88-FC667868414D}" type="presParOf" srcId="{21206523-16A6-405B-AEB6-D0F44C139069}" destId="{6FD1F339-6287-437F-9B6A-1AD483EF9BEE}" srcOrd="6" destOrd="0" presId="urn:microsoft.com/office/officeart/2005/8/layout/vList2"/>
    <dgm:cxn modelId="{E5FAEFBF-AC1B-4C56-AEBB-BEFD02728327}" type="presParOf" srcId="{21206523-16A6-405B-AEB6-D0F44C139069}" destId="{2EB576E3-0A90-4AE1-8437-16D093EBDD86}" srcOrd="7" destOrd="0" presId="urn:microsoft.com/office/officeart/2005/8/layout/vList2"/>
    <dgm:cxn modelId="{F75BA3B7-4052-47D5-B203-FB753FE17176}" type="presParOf" srcId="{21206523-16A6-405B-AEB6-D0F44C139069}" destId="{674FF6E6-F1D3-4524-9FE5-7F4851FB44A8}" srcOrd="8" destOrd="0" presId="urn:microsoft.com/office/officeart/2005/8/layout/vList2"/>
    <dgm:cxn modelId="{CA727754-C81A-4280-B4BE-4443B6817355}" type="presParOf" srcId="{21206523-16A6-405B-AEB6-D0F44C139069}" destId="{6AF1178C-E9BC-4878-83D8-9F835C99815C}" srcOrd="9" destOrd="0" presId="urn:microsoft.com/office/officeart/2005/8/layout/vList2"/>
    <dgm:cxn modelId="{B12F1524-7A18-45AF-878A-6BD0827F3A7B}" type="presParOf" srcId="{21206523-16A6-405B-AEB6-D0F44C139069}" destId="{875C6973-DA92-444A-821A-13447BF5F935}" srcOrd="10" destOrd="0" presId="urn:microsoft.com/office/officeart/2005/8/layout/vList2"/>
    <dgm:cxn modelId="{C6F73A5E-9979-4287-B15C-514FE679874C}" type="presParOf" srcId="{21206523-16A6-405B-AEB6-D0F44C139069}" destId="{15B99551-ABF0-49F7-8E51-E81C29721DF1}" srcOrd="11" destOrd="0" presId="urn:microsoft.com/office/officeart/2005/8/layout/vList2"/>
    <dgm:cxn modelId="{AF5298BA-A3CF-4FD1-9D3D-FEE5B91ADCA3}" type="presParOf" srcId="{21206523-16A6-405B-AEB6-D0F44C139069}" destId="{D4DB45B2-D101-454D-A913-E5C0A1046B66}" srcOrd="12" destOrd="0" presId="urn:microsoft.com/office/officeart/2005/8/layout/vList2"/>
    <dgm:cxn modelId="{E8BB7D5E-180C-4A11-A08A-FB93874A7991}" type="presParOf" srcId="{21206523-16A6-405B-AEB6-D0F44C139069}" destId="{D4EB6E84-7531-4087-B157-ADA0F9A97002}" srcOrd="13" destOrd="0" presId="urn:microsoft.com/office/officeart/2005/8/layout/vList2"/>
    <dgm:cxn modelId="{2CEDED51-F42E-4B85-AC4C-7ADF3F2433AB}" type="presParOf" srcId="{21206523-16A6-405B-AEB6-D0F44C139069}" destId="{46831785-416E-4119-910D-65266146688C}" srcOrd="14" destOrd="0" presId="urn:microsoft.com/office/officeart/2005/8/layout/vList2"/>
    <dgm:cxn modelId="{D947FBB1-8D4D-482A-B40B-F90B02316663}" type="presParOf" srcId="{21206523-16A6-405B-AEB6-D0F44C139069}" destId="{623C2C70-8DE1-4E43-9D58-E2923E6211FF}" srcOrd="15" destOrd="0" presId="urn:microsoft.com/office/officeart/2005/8/layout/vList2"/>
    <dgm:cxn modelId="{A425DF07-3F23-4E16-B8F8-484E918A3246}" type="presParOf" srcId="{21206523-16A6-405B-AEB6-D0F44C139069}" destId="{851FB9A6-CD99-4962-A7D7-4637B63C4BD3}" srcOrd="16" destOrd="0" presId="urn:microsoft.com/office/officeart/2005/8/layout/vList2"/>
    <dgm:cxn modelId="{DC050954-1B1B-4700-B1B7-CAB650AC8707}" type="presParOf" srcId="{21206523-16A6-405B-AEB6-D0F44C139069}" destId="{FBA93247-5F64-478D-BD00-73D75388DCB9}" srcOrd="17" destOrd="0" presId="urn:microsoft.com/office/officeart/2005/8/layout/vList2"/>
    <dgm:cxn modelId="{411C96BF-2FEC-421F-9269-33E1B4EB443A}" type="presParOf" srcId="{21206523-16A6-405B-AEB6-D0F44C139069}" destId="{F7F830D8-A18C-4E58-B157-27F88091B0C3}" srcOrd="18" destOrd="0" presId="urn:microsoft.com/office/officeart/2005/8/layout/vList2"/>
    <dgm:cxn modelId="{A7EEAD2D-5CA7-44AF-919D-0AA3248600EA}" type="presParOf" srcId="{21206523-16A6-405B-AEB6-D0F44C139069}" destId="{27EE925D-D5D8-4927-80E4-8C380DB0CD59}" srcOrd="19" destOrd="0" presId="urn:microsoft.com/office/officeart/2005/8/layout/vList2"/>
    <dgm:cxn modelId="{BC45A6DD-880F-4B2F-BE8A-69D9E6FA13E2}" type="presParOf" srcId="{21206523-16A6-405B-AEB6-D0F44C139069}" destId="{2953A2F3-7C4E-435D-A43B-5FC0919D7D31}" srcOrd="20" destOrd="0" presId="urn:microsoft.com/office/officeart/2005/8/layout/vList2"/>
    <dgm:cxn modelId="{D542B293-AFCF-43AF-A315-9709F3554AB0}" type="presParOf" srcId="{21206523-16A6-405B-AEB6-D0F44C139069}" destId="{F010CCF8-3915-4796-8668-99FB760D7CDA}" srcOrd="21" destOrd="0" presId="urn:microsoft.com/office/officeart/2005/8/layout/vList2"/>
    <dgm:cxn modelId="{009FB319-5E9E-4B59-B970-0F184948DB32}" type="presParOf" srcId="{21206523-16A6-405B-AEB6-D0F44C139069}" destId="{57C27BD6-5C30-47C0-8944-9AD72BF712EF}" srcOrd="2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D5910D4-F839-4224-836E-5B2F2F34F538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C8BFFD8-D64A-4A59-8DAF-374C1573AE89}">
      <dgm:prSet/>
      <dgm:spPr/>
      <dgm:t>
        <a:bodyPr/>
        <a:lstStyle/>
        <a:p>
          <a:pPr>
            <a:lnSpc>
              <a:spcPct val="100000"/>
            </a:lnSpc>
          </a:pPr>
          <a:r>
            <a:rPr lang="en-IE" dirty="0" err="1">
              <a:solidFill>
                <a:srgbClr val="7030A0"/>
              </a:solidFill>
            </a:rPr>
            <a:t>Qualifax</a:t>
          </a:r>
          <a:r>
            <a:rPr lang="en-IE" dirty="0">
              <a:solidFill>
                <a:srgbClr val="7030A0"/>
              </a:solidFill>
            </a:rPr>
            <a:t>/Student/useful tools/minimum entry requirements/Leaving Cert Subjects</a:t>
          </a:r>
          <a:r>
            <a:rPr lang="en-IE" dirty="0">
              <a:solidFill>
                <a:srgbClr val="7030A0"/>
              </a:solidFill>
              <a:sym typeface="Wingdings" panose="05000000000000000000" pitchFamily="2" charset="2"/>
            </a:rPr>
            <a:t></a:t>
          </a:r>
          <a:r>
            <a:rPr lang="en-IE" dirty="0">
              <a:solidFill>
                <a:srgbClr val="7030A0"/>
              </a:solidFill>
            </a:rPr>
            <a:t> Choose a subject and check the implications of not choosing a subject</a:t>
          </a:r>
          <a:endParaRPr lang="en-US" dirty="0">
            <a:solidFill>
              <a:srgbClr val="7030A0"/>
            </a:solidFill>
          </a:endParaRPr>
        </a:p>
      </dgm:t>
    </dgm:pt>
    <dgm:pt modelId="{2AF048C3-3E2E-4BDB-B4D9-8CEF5C3B0423}" type="parTrans" cxnId="{555BFEC7-A42C-498C-87CA-A02C1AD4EC7B}">
      <dgm:prSet/>
      <dgm:spPr/>
      <dgm:t>
        <a:bodyPr/>
        <a:lstStyle/>
        <a:p>
          <a:endParaRPr lang="en-US"/>
        </a:p>
      </dgm:t>
    </dgm:pt>
    <dgm:pt modelId="{FA204772-9FDD-45D8-B738-0B330558C02D}" type="sibTrans" cxnId="{555BFEC7-A42C-498C-87CA-A02C1AD4EC7B}">
      <dgm:prSet/>
      <dgm:spPr/>
      <dgm:t>
        <a:bodyPr/>
        <a:lstStyle/>
        <a:p>
          <a:endParaRPr lang="en-US"/>
        </a:p>
      </dgm:t>
    </dgm:pt>
    <dgm:pt modelId="{CE2E1BAB-07D3-48F4-8DA0-513BD0A7CD22}">
      <dgm:prSet/>
      <dgm:spPr/>
      <dgm:t>
        <a:bodyPr/>
        <a:lstStyle/>
        <a:p>
          <a:pPr>
            <a:lnSpc>
              <a:spcPct val="100000"/>
            </a:lnSpc>
          </a:pPr>
          <a:r>
            <a:rPr lang="en-IE" dirty="0" err="1">
              <a:solidFill>
                <a:srgbClr val="7030A0"/>
              </a:solidFill>
            </a:rPr>
            <a:t>Qualifax</a:t>
          </a:r>
          <a:r>
            <a:rPr lang="en-IE" dirty="0">
              <a:solidFill>
                <a:srgbClr val="7030A0"/>
              </a:solidFill>
            </a:rPr>
            <a:t>/Student/</a:t>
          </a:r>
          <a:r>
            <a:rPr lang="en-IE" dirty="0" err="1">
              <a:solidFill>
                <a:srgbClr val="7030A0"/>
              </a:solidFill>
            </a:rPr>
            <a:t>coursefinder</a:t>
          </a:r>
          <a:r>
            <a:rPr lang="en-IE" dirty="0">
              <a:solidFill>
                <a:srgbClr val="7030A0"/>
              </a:solidFill>
            </a:rPr>
            <a:t>/CAO/Keyword + Search</a:t>
          </a:r>
          <a:endParaRPr lang="en-US" dirty="0">
            <a:solidFill>
              <a:srgbClr val="7030A0"/>
            </a:solidFill>
          </a:endParaRPr>
        </a:p>
      </dgm:t>
    </dgm:pt>
    <dgm:pt modelId="{3474CACC-10F8-4D05-ADB6-B76E1DE0D6E4}" type="parTrans" cxnId="{C09658F6-4241-4F7B-BA67-11BFE657BE32}">
      <dgm:prSet/>
      <dgm:spPr/>
      <dgm:t>
        <a:bodyPr/>
        <a:lstStyle/>
        <a:p>
          <a:endParaRPr lang="en-US"/>
        </a:p>
      </dgm:t>
    </dgm:pt>
    <dgm:pt modelId="{03B62837-260F-488B-BCC1-67FCE3CAE15E}" type="sibTrans" cxnId="{C09658F6-4241-4F7B-BA67-11BFE657BE32}">
      <dgm:prSet/>
      <dgm:spPr/>
      <dgm:t>
        <a:bodyPr/>
        <a:lstStyle/>
        <a:p>
          <a:endParaRPr lang="en-US"/>
        </a:p>
      </dgm:t>
    </dgm:pt>
    <dgm:pt modelId="{3AD6F985-E1ED-42E3-8B0A-6F53769FD4B6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IE" dirty="0">
              <a:solidFill>
                <a:srgbClr val="7030A0"/>
              </a:solidFill>
            </a:rPr>
            <a:t>Main sections of interest:</a:t>
          </a:r>
          <a:r>
            <a:rPr lang="en-IE" dirty="0">
              <a:solidFill>
                <a:srgbClr val="7030A0"/>
              </a:solidFill>
              <a:latin typeface="Calibri Light" panose="020F0302020204030204"/>
            </a:rPr>
            <a:t> </a:t>
          </a:r>
          <a:endParaRPr lang="en-US" dirty="0">
            <a:solidFill>
              <a:srgbClr val="7030A0"/>
            </a:solidFill>
          </a:endParaRPr>
        </a:p>
      </dgm:t>
    </dgm:pt>
    <dgm:pt modelId="{3FC73FE3-2B56-4009-8D33-3956D83D1655}" type="parTrans" cxnId="{E61FD6F5-2311-4191-B1AA-3B5BAA9A27B9}">
      <dgm:prSet/>
      <dgm:spPr/>
      <dgm:t>
        <a:bodyPr/>
        <a:lstStyle/>
        <a:p>
          <a:endParaRPr lang="en-US"/>
        </a:p>
      </dgm:t>
    </dgm:pt>
    <dgm:pt modelId="{F47027B0-D57B-4029-9149-83132AC68095}" type="sibTrans" cxnId="{E61FD6F5-2311-4191-B1AA-3B5BAA9A27B9}">
      <dgm:prSet/>
      <dgm:spPr/>
      <dgm:t>
        <a:bodyPr/>
        <a:lstStyle/>
        <a:p>
          <a:endParaRPr lang="en-US"/>
        </a:p>
      </dgm:t>
    </dgm:pt>
    <dgm:pt modelId="{26F3DDE7-6125-45CC-87B7-22E270035B2A}">
      <dgm:prSet/>
      <dgm:spPr/>
      <dgm:t>
        <a:bodyPr/>
        <a:lstStyle/>
        <a:p>
          <a:pPr>
            <a:lnSpc>
              <a:spcPct val="100000"/>
            </a:lnSpc>
          </a:pPr>
          <a:r>
            <a:rPr lang="en-IE" dirty="0">
              <a:solidFill>
                <a:srgbClr val="7030A0"/>
              </a:solidFill>
            </a:rPr>
            <a:t>LC Entry Requirements</a:t>
          </a:r>
          <a:endParaRPr lang="en-US" dirty="0">
            <a:solidFill>
              <a:srgbClr val="7030A0"/>
            </a:solidFill>
          </a:endParaRPr>
        </a:p>
      </dgm:t>
    </dgm:pt>
    <dgm:pt modelId="{47405706-D746-496D-B803-1DFC6D02DB97}" type="parTrans" cxnId="{8817357F-6129-44A2-88F5-724364E4B022}">
      <dgm:prSet/>
      <dgm:spPr/>
      <dgm:t>
        <a:bodyPr/>
        <a:lstStyle/>
        <a:p>
          <a:endParaRPr lang="en-US"/>
        </a:p>
      </dgm:t>
    </dgm:pt>
    <dgm:pt modelId="{488570B3-0BF0-40CD-9BBE-490D3CFA65C1}" type="sibTrans" cxnId="{8817357F-6129-44A2-88F5-724364E4B022}">
      <dgm:prSet/>
      <dgm:spPr/>
      <dgm:t>
        <a:bodyPr/>
        <a:lstStyle/>
        <a:p>
          <a:endParaRPr lang="en-US"/>
        </a:p>
      </dgm:t>
    </dgm:pt>
    <dgm:pt modelId="{5487E9D7-C650-4AF3-94C2-1717DE9F52D4}">
      <dgm:prSet/>
      <dgm:spPr/>
      <dgm:t>
        <a:bodyPr/>
        <a:lstStyle/>
        <a:p>
          <a:pPr>
            <a:lnSpc>
              <a:spcPct val="100000"/>
            </a:lnSpc>
          </a:pPr>
          <a:r>
            <a:rPr lang="en-IE" dirty="0">
              <a:solidFill>
                <a:srgbClr val="7030A0"/>
              </a:solidFill>
            </a:rPr>
            <a:t>Course Content</a:t>
          </a:r>
          <a:endParaRPr lang="en-US" dirty="0">
            <a:solidFill>
              <a:srgbClr val="7030A0"/>
            </a:solidFill>
          </a:endParaRPr>
        </a:p>
      </dgm:t>
    </dgm:pt>
    <dgm:pt modelId="{93C0190C-DEDB-4A7E-947E-4D2D0466456E}" type="parTrans" cxnId="{D7538A60-348F-408A-BD52-ECC8FDFFBCA2}">
      <dgm:prSet/>
      <dgm:spPr/>
      <dgm:t>
        <a:bodyPr/>
        <a:lstStyle/>
        <a:p>
          <a:endParaRPr lang="en-US"/>
        </a:p>
      </dgm:t>
    </dgm:pt>
    <dgm:pt modelId="{6ACE9934-2651-4C92-BE93-00B337270791}" type="sibTrans" cxnId="{D7538A60-348F-408A-BD52-ECC8FDFFBCA2}">
      <dgm:prSet/>
      <dgm:spPr/>
      <dgm:t>
        <a:bodyPr/>
        <a:lstStyle/>
        <a:p>
          <a:endParaRPr lang="en-US"/>
        </a:p>
      </dgm:t>
    </dgm:pt>
    <dgm:pt modelId="{9ABAF6EE-420F-4AC3-9D57-5BC692B13056}">
      <dgm:prSet/>
      <dgm:spPr/>
      <dgm:t>
        <a:bodyPr/>
        <a:lstStyle/>
        <a:p>
          <a:pPr>
            <a:lnSpc>
              <a:spcPct val="100000"/>
            </a:lnSpc>
          </a:pPr>
          <a:r>
            <a:rPr lang="en-IE" dirty="0">
              <a:solidFill>
                <a:srgbClr val="7030A0"/>
              </a:solidFill>
            </a:rPr>
            <a:t>Subjects taught</a:t>
          </a:r>
          <a:endParaRPr lang="en-US" dirty="0">
            <a:solidFill>
              <a:srgbClr val="7030A0"/>
            </a:solidFill>
          </a:endParaRPr>
        </a:p>
      </dgm:t>
    </dgm:pt>
    <dgm:pt modelId="{972E265A-77EF-42FE-89A6-3D27963D621C}" type="parTrans" cxnId="{E4EF6D82-07B4-4450-A8CE-B870FE6D6302}">
      <dgm:prSet/>
      <dgm:spPr/>
      <dgm:t>
        <a:bodyPr/>
        <a:lstStyle/>
        <a:p>
          <a:endParaRPr lang="en-US"/>
        </a:p>
      </dgm:t>
    </dgm:pt>
    <dgm:pt modelId="{1D3028D9-6E33-4A85-BC07-1629BACFF72C}" type="sibTrans" cxnId="{E4EF6D82-07B4-4450-A8CE-B870FE6D6302}">
      <dgm:prSet/>
      <dgm:spPr/>
      <dgm:t>
        <a:bodyPr/>
        <a:lstStyle/>
        <a:p>
          <a:endParaRPr lang="en-US"/>
        </a:p>
      </dgm:t>
    </dgm:pt>
    <dgm:pt modelId="{905CE498-947D-4D55-980C-FCF554B6579C}">
      <dgm:prSet/>
      <dgm:spPr/>
      <dgm:t>
        <a:bodyPr/>
        <a:lstStyle/>
        <a:p>
          <a:pPr>
            <a:lnSpc>
              <a:spcPct val="100000"/>
            </a:lnSpc>
          </a:pPr>
          <a:r>
            <a:rPr lang="en-IE" dirty="0">
              <a:solidFill>
                <a:srgbClr val="7030A0"/>
              </a:solidFill>
            </a:rPr>
            <a:t>Careers or further progression</a:t>
          </a:r>
          <a:endParaRPr lang="en-US" dirty="0">
            <a:solidFill>
              <a:srgbClr val="7030A0"/>
            </a:solidFill>
          </a:endParaRPr>
        </a:p>
      </dgm:t>
    </dgm:pt>
    <dgm:pt modelId="{BE30C38F-A2EF-4DA1-B0F0-C17F6AA90B4A}" type="parTrans" cxnId="{5DC52301-BBC2-4CFC-A703-2D88B1964A8D}">
      <dgm:prSet/>
      <dgm:spPr/>
      <dgm:t>
        <a:bodyPr/>
        <a:lstStyle/>
        <a:p>
          <a:endParaRPr lang="en-US"/>
        </a:p>
      </dgm:t>
    </dgm:pt>
    <dgm:pt modelId="{53F365A6-0BB7-4B4B-BF56-905E3233EC23}" type="sibTrans" cxnId="{5DC52301-BBC2-4CFC-A703-2D88B1964A8D}">
      <dgm:prSet/>
      <dgm:spPr/>
      <dgm:t>
        <a:bodyPr/>
        <a:lstStyle/>
        <a:p>
          <a:endParaRPr lang="en-US"/>
        </a:p>
      </dgm:t>
    </dgm:pt>
    <dgm:pt modelId="{04EC1747-7551-4013-B2ED-E8AC50569028}" type="pres">
      <dgm:prSet presAssocID="{BD5910D4-F839-4224-836E-5B2F2F34F538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34ABE6-4D9F-49A2-8A41-C347D34EB6FA}" type="pres">
      <dgm:prSet presAssocID="{DC8BFFD8-D64A-4A59-8DAF-374C1573AE89}" presName="compNode" presStyleCnt="0"/>
      <dgm:spPr/>
    </dgm:pt>
    <dgm:pt modelId="{05A175FD-4771-4C9D-BB9A-23C52BC69B24}" type="pres">
      <dgm:prSet presAssocID="{DC8BFFD8-D64A-4A59-8DAF-374C1573AE89}" presName="bgRect" presStyleLbl="bgShp" presStyleIdx="0" presStyleCnt="2"/>
      <dgm:spPr/>
    </dgm:pt>
    <dgm:pt modelId="{20822626-5160-4DA2-A5CD-D7B79CC65916}" type="pres">
      <dgm:prSet presAssocID="{DC8BFFD8-D64A-4A59-8DAF-374C1573AE89}" presName="iconRect" presStyleLbl="nod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Diploma"/>
        </a:ext>
      </dgm:extLst>
    </dgm:pt>
    <dgm:pt modelId="{203F72E5-72B8-4D91-941E-680FD43D0D17}" type="pres">
      <dgm:prSet presAssocID="{DC8BFFD8-D64A-4A59-8DAF-374C1573AE89}" presName="spaceRect" presStyleCnt="0"/>
      <dgm:spPr/>
    </dgm:pt>
    <dgm:pt modelId="{76C36523-FDA4-4E34-ACEA-49AB2D64F7BC}" type="pres">
      <dgm:prSet presAssocID="{DC8BFFD8-D64A-4A59-8DAF-374C1573AE89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C5ED495-4C24-4908-83B3-7C160BDF9463}" type="pres">
      <dgm:prSet presAssocID="{FA204772-9FDD-45D8-B738-0B330558C02D}" presName="sibTrans" presStyleCnt="0"/>
      <dgm:spPr/>
    </dgm:pt>
    <dgm:pt modelId="{D98E5B16-B474-4E39-A85A-AE9EC18E235F}" type="pres">
      <dgm:prSet presAssocID="{CE2E1BAB-07D3-48F4-8DA0-513BD0A7CD22}" presName="compNode" presStyleCnt="0"/>
      <dgm:spPr/>
    </dgm:pt>
    <dgm:pt modelId="{47DD8447-1CA9-491B-8734-59BBD2491B46}" type="pres">
      <dgm:prSet presAssocID="{CE2E1BAB-07D3-48F4-8DA0-513BD0A7CD22}" presName="bgRect" presStyleLbl="bgShp" presStyleIdx="1" presStyleCnt="2"/>
      <dgm:spPr/>
    </dgm:pt>
    <dgm:pt modelId="{0FDC0030-A47F-45BE-984B-BF40DE01E3DD}" type="pres">
      <dgm:prSet presAssocID="{CE2E1BAB-07D3-48F4-8DA0-513BD0A7CD22}" presName="iconRect" presStyleLbl="node1" presStyleIdx="1" presStyleCnt="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Programmer"/>
        </a:ext>
      </dgm:extLst>
    </dgm:pt>
    <dgm:pt modelId="{2FF893D9-CC58-4230-A6BA-0CC6F4D276D0}" type="pres">
      <dgm:prSet presAssocID="{CE2E1BAB-07D3-48F4-8DA0-513BD0A7CD22}" presName="spaceRect" presStyleCnt="0"/>
      <dgm:spPr/>
    </dgm:pt>
    <dgm:pt modelId="{6FB0D7A3-4CE9-4775-B46D-D0D7A1FFE348}" type="pres">
      <dgm:prSet presAssocID="{CE2E1BAB-07D3-48F4-8DA0-513BD0A7CD22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168E05E-2F82-4D80-9506-13468808C256}" type="pres">
      <dgm:prSet presAssocID="{CE2E1BAB-07D3-48F4-8DA0-513BD0A7CD22}" presName="desTx" presStyleLbl="revTx" presStyleIdx="2" presStyleCnt="3">
        <dgm:presLayoutVars/>
      </dgm:prSet>
      <dgm:spPr/>
      <dgm:t>
        <a:bodyPr/>
        <a:lstStyle/>
        <a:p>
          <a:endParaRPr lang="en-US"/>
        </a:p>
      </dgm:t>
    </dgm:pt>
  </dgm:ptLst>
  <dgm:cxnLst>
    <dgm:cxn modelId="{B80B9A91-ECAB-412A-A335-4C229D59BC3D}" type="presOf" srcId="{DC8BFFD8-D64A-4A59-8DAF-374C1573AE89}" destId="{76C36523-FDA4-4E34-ACEA-49AB2D64F7BC}" srcOrd="0" destOrd="0" presId="urn:microsoft.com/office/officeart/2018/2/layout/IconVerticalSolidList"/>
    <dgm:cxn modelId="{3BBF3A5A-67E6-47FA-B105-1C33C244305A}" type="presOf" srcId="{BD5910D4-F839-4224-836E-5B2F2F34F538}" destId="{04EC1747-7551-4013-B2ED-E8AC50569028}" srcOrd="0" destOrd="0" presId="urn:microsoft.com/office/officeart/2018/2/layout/IconVerticalSolidList"/>
    <dgm:cxn modelId="{998A3EF7-95D5-4B0F-A779-50326B4E57D1}" type="presOf" srcId="{CE2E1BAB-07D3-48F4-8DA0-513BD0A7CD22}" destId="{6FB0D7A3-4CE9-4775-B46D-D0D7A1FFE348}" srcOrd="0" destOrd="0" presId="urn:microsoft.com/office/officeart/2018/2/layout/IconVerticalSolidList"/>
    <dgm:cxn modelId="{8817357F-6129-44A2-88F5-724364E4B022}" srcId="{CE2E1BAB-07D3-48F4-8DA0-513BD0A7CD22}" destId="{26F3DDE7-6125-45CC-87B7-22E270035B2A}" srcOrd="1" destOrd="0" parTransId="{47405706-D746-496D-B803-1DFC6D02DB97}" sibTransId="{488570B3-0BF0-40CD-9BBE-490D3CFA65C1}"/>
    <dgm:cxn modelId="{4DF9AF73-D436-4789-9B15-C6B66F94CAC0}" type="presOf" srcId="{3AD6F985-E1ED-42E3-8B0A-6F53769FD4B6}" destId="{1168E05E-2F82-4D80-9506-13468808C256}" srcOrd="0" destOrd="0" presId="urn:microsoft.com/office/officeart/2018/2/layout/IconVerticalSolidList"/>
    <dgm:cxn modelId="{5DC52301-BBC2-4CFC-A703-2D88B1964A8D}" srcId="{CE2E1BAB-07D3-48F4-8DA0-513BD0A7CD22}" destId="{905CE498-947D-4D55-980C-FCF554B6579C}" srcOrd="4" destOrd="0" parTransId="{BE30C38F-A2EF-4DA1-B0F0-C17F6AA90B4A}" sibTransId="{53F365A6-0BB7-4B4B-BF56-905E3233EC23}"/>
    <dgm:cxn modelId="{555BFEC7-A42C-498C-87CA-A02C1AD4EC7B}" srcId="{BD5910D4-F839-4224-836E-5B2F2F34F538}" destId="{DC8BFFD8-D64A-4A59-8DAF-374C1573AE89}" srcOrd="0" destOrd="0" parTransId="{2AF048C3-3E2E-4BDB-B4D9-8CEF5C3B0423}" sibTransId="{FA204772-9FDD-45D8-B738-0B330558C02D}"/>
    <dgm:cxn modelId="{D7538A60-348F-408A-BD52-ECC8FDFFBCA2}" srcId="{CE2E1BAB-07D3-48F4-8DA0-513BD0A7CD22}" destId="{5487E9D7-C650-4AF3-94C2-1717DE9F52D4}" srcOrd="2" destOrd="0" parTransId="{93C0190C-DEDB-4A7E-947E-4D2D0466456E}" sibTransId="{6ACE9934-2651-4C92-BE93-00B337270791}"/>
    <dgm:cxn modelId="{AB7197D6-A31F-4F5C-94B7-BBE6130FADE8}" type="presOf" srcId="{905CE498-947D-4D55-980C-FCF554B6579C}" destId="{1168E05E-2F82-4D80-9506-13468808C256}" srcOrd="0" destOrd="4" presId="urn:microsoft.com/office/officeart/2018/2/layout/IconVerticalSolidList"/>
    <dgm:cxn modelId="{C260EA4A-0C8C-48FD-B4EB-D3CFF035FB03}" type="presOf" srcId="{9ABAF6EE-420F-4AC3-9D57-5BC692B13056}" destId="{1168E05E-2F82-4D80-9506-13468808C256}" srcOrd="0" destOrd="3" presId="urn:microsoft.com/office/officeart/2018/2/layout/IconVerticalSolidList"/>
    <dgm:cxn modelId="{78FB5C00-51A3-4A24-B469-D580D5FF3066}" type="presOf" srcId="{26F3DDE7-6125-45CC-87B7-22E270035B2A}" destId="{1168E05E-2F82-4D80-9506-13468808C256}" srcOrd="0" destOrd="1" presId="urn:microsoft.com/office/officeart/2018/2/layout/IconVerticalSolidList"/>
    <dgm:cxn modelId="{E4EF6D82-07B4-4450-A8CE-B870FE6D6302}" srcId="{CE2E1BAB-07D3-48F4-8DA0-513BD0A7CD22}" destId="{9ABAF6EE-420F-4AC3-9D57-5BC692B13056}" srcOrd="3" destOrd="0" parTransId="{972E265A-77EF-42FE-89A6-3D27963D621C}" sibTransId="{1D3028D9-6E33-4A85-BC07-1629BACFF72C}"/>
    <dgm:cxn modelId="{D12EC5F1-B065-4548-A3E9-CA3A9E24F486}" type="presOf" srcId="{5487E9D7-C650-4AF3-94C2-1717DE9F52D4}" destId="{1168E05E-2F82-4D80-9506-13468808C256}" srcOrd="0" destOrd="2" presId="urn:microsoft.com/office/officeart/2018/2/layout/IconVerticalSolidList"/>
    <dgm:cxn modelId="{E61FD6F5-2311-4191-B1AA-3B5BAA9A27B9}" srcId="{CE2E1BAB-07D3-48F4-8DA0-513BD0A7CD22}" destId="{3AD6F985-E1ED-42E3-8B0A-6F53769FD4B6}" srcOrd="0" destOrd="0" parTransId="{3FC73FE3-2B56-4009-8D33-3956D83D1655}" sibTransId="{F47027B0-D57B-4029-9149-83132AC68095}"/>
    <dgm:cxn modelId="{C09658F6-4241-4F7B-BA67-11BFE657BE32}" srcId="{BD5910D4-F839-4224-836E-5B2F2F34F538}" destId="{CE2E1BAB-07D3-48F4-8DA0-513BD0A7CD22}" srcOrd="1" destOrd="0" parTransId="{3474CACC-10F8-4D05-ADB6-B76E1DE0D6E4}" sibTransId="{03B62837-260F-488B-BCC1-67FCE3CAE15E}"/>
    <dgm:cxn modelId="{CCB3CD59-E97F-40B1-9522-5C67111DD53D}" type="presParOf" srcId="{04EC1747-7551-4013-B2ED-E8AC50569028}" destId="{B234ABE6-4D9F-49A2-8A41-C347D34EB6FA}" srcOrd="0" destOrd="0" presId="urn:microsoft.com/office/officeart/2018/2/layout/IconVerticalSolidList"/>
    <dgm:cxn modelId="{F6C76DCA-203F-4954-9CEA-450A24063D7A}" type="presParOf" srcId="{B234ABE6-4D9F-49A2-8A41-C347D34EB6FA}" destId="{05A175FD-4771-4C9D-BB9A-23C52BC69B24}" srcOrd="0" destOrd="0" presId="urn:microsoft.com/office/officeart/2018/2/layout/IconVerticalSolidList"/>
    <dgm:cxn modelId="{9B577578-37EA-4AD4-A399-B60F6DBBAE29}" type="presParOf" srcId="{B234ABE6-4D9F-49A2-8A41-C347D34EB6FA}" destId="{20822626-5160-4DA2-A5CD-D7B79CC65916}" srcOrd="1" destOrd="0" presId="urn:microsoft.com/office/officeart/2018/2/layout/IconVerticalSolidList"/>
    <dgm:cxn modelId="{465E3CDC-5919-4680-A9CA-C5C5AAC2F4FF}" type="presParOf" srcId="{B234ABE6-4D9F-49A2-8A41-C347D34EB6FA}" destId="{203F72E5-72B8-4D91-941E-680FD43D0D17}" srcOrd="2" destOrd="0" presId="urn:microsoft.com/office/officeart/2018/2/layout/IconVerticalSolidList"/>
    <dgm:cxn modelId="{EE6E3AA8-B436-4465-BC19-98C9DCE90891}" type="presParOf" srcId="{B234ABE6-4D9F-49A2-8A41-C347D34EB6FA}" destId="{76C36523-FDA4-4E34-ACEA-49AB2D64F7BC}" srcOrd="3" destOrd="0" presId="urn:microsoft.com/office/officeart/2018/2/layout/IconVerticalSolidList"/>
    <dgm:cxn modelId="{10F08F02-610E-409C-817B-7E0A57906279}" type="presParOf" srcId="{04EC1747-7551-4013-B2ED-E8AC50569028}" destId="{1C5ED495-4C24-4908-83B3-7C160BDF9463}" srcOrd="1" destOrd="0" presId="urn:microsoft.com/office/officeart/2018/2/layout/IconVerticalSolidList"/>
    <dgm:cxn modelId="{723A852D-6676-468E-9186-E8D1DEBCD9E4}" type="presParOf" srcId="{04EC1747-7551-4013-B2ED-E8AC50569028}" destId="{D98E5B16-B474-4E39-A85A-AE9EC18E235F}" srcOrd="2" destOrd="0" presId="urn:microsoft.com/office/officeart/2018/2/layout/IconVerticalSolidList"/>
    <dgm:cxn modelId="{C6F33288-DE72-451A-9B25-C233F901AFF7}" type="presParOf" srcId="{D98E5B16-B474-4E39-A85A-AE9EC18E235F}" destId="{47DD8447-1CA9-491B-8734-59BBD2491B46}" srcOrd="0" destOrd="0" presId="urn:microsoft.com/office/officeart/2018/2/layout/IconVerticalSolidList"/>
    <dgm:cxn modelId="{9EDDE3AF-F079-4940-BCF5-3747CDA07571}" type="presParOf" srcId="{D98E5B16-B474-4E39-A85A-AE9EC18E235F}" destId="{0FDC0030-A47F-45BE-984B-BF40DE01E3DD}" srcOrd="1" destOrd="0" presId="urn:microsoft.com/office/officeart/2018/2/layout/IconVerticalSolidList"/>
    <dgm:cxn modelId="{97702D90-3E52-4D81-A3D1-F5853B22173D}" type="presParOf" srcId="{D98E5B16-B474-4E39-A85A-AE9EC18E235F}" destId="{2FF893D9-CC58-4230-A6BA-0CC6F4D276D0}" srcOrd="2" destOrd="0" presId="urn:microsoft.com/office/officeart/2018/2/layout/IconVerticalSolidList"/>
    <dgm:cxn modelId="{DA391F51-BD22-42D2-87D7-0FC40988035A}" type="presParOf" srcId="{D98E5B16-B474-4E39-A85A-AE9EC18E235F}" destId="{6FB0D7A3-4CE9-4775-B46D-D0D7A1FFE348}" srcOrd="3" destOrd="0" presId="urn:microsoft.com/office/officeart/2018/2/layout/IconVerticalSolidList"/>
    <dgm:cxn modelId="{7DF473A7-3D16-43D1-954B-5E8628FA6666}" type="presParOf" srcId="{D98E5B16-B474-4E39-A85A-AE9EC18E235F}" destId="{1168E05E-2F82-4D80-9506-13468808C256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896B562-A975-4BEE-857F-B76F62C54FB2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15492E8-E0A0-4A1B-8BBC-7DC95F69734F}">
      <dgm:prSet/>
      <dgm:spPr/>
      <dgm:t>
        <a:bodyPr/>
        <a:lstStyle/>
        <a:p>
          <a:r>
            <a:rPr lang="en-IE"/>
            <a:t>Numbers for particular classes may be limited e.g practical subjects 20/24 max</a:t>
          </a:r>
          <a:endParaRPr lang="en-US"/>
        </a:p>
      </dgm:t>
    </dgm:pt>
    <dgm:pt modelId="{FF4BEE78-F424-4CD6-904C-E33061D5BC0C}" type="parTrans" cxnId="{376DC24E-66C6-4F62-8B9F-E130BF2D3E97}">
      <dgm:prSet/>
      <dgm:spPr/>
      <dgm:t>
        <a:bodyPr/>
        <a:lstStyle/>
        <a:p>
          <a:endParaRPr lang="en-US"/>
        </a:p>
      </dgm:t>
    </dgm:pt>
    <dgm:pt modelId="{6E1B182B-2950-461A-83BF-8F9E19299207}" type="sibTrans" cxnId="{376DC24E-66C6-4F62-8B9F-E130BF2D3E97}">
      <dgm:prSet/>
      <dgm:spPr/>
      <dgm:t>
        <a:bodyPr/>
        <a:lstStyle/>
        <a:p>
          <a:endParaRPr lang="en-US"/>
        </a:p>
      </dgm:t>
    </dgm:pt>
    <dgm:pt modelId="{2A9F7B86-AF25-4403-925A-B887558E7A50}">
      <dgm:prSet/>
      <dgm:spPr/>
      <dgm:t>
        <a:bodyPr/>
        <a:lstStyle/>
        <a:p>
          <a:r>
            <a:rPr lang="en-IE"/>
            <a:t>In so far as possible students will be given their subject choice</a:t>
          </a:r>
          <a:endParaRPr lang="en-US"/>
        </a:p>
      </dgm:t>
    </dgm:pt>
    <dgm:pt modelId="{E97AE144-69E0-40DD-942C-BD4A2CA844E0}" type="parTrans" cxnId="{B121F2AF-B043-4729-B75C-415C36A1D63A}">
      <dgm:prSet/>
      <dgm:spPr/>
      <dgm:t>
        <a:bodyPr/>
        <a:lstStyle/>
        <a:p>
          <a:endParaRPr lang="en-US"/>
        </a:p>
      </dgm:t>
    </dgm:pt>
    <dgm:pt modelId="{083DF33A-F012-48CC-82E8-4AFECAB338C3}" type="sibTrans" cxnId="{B121F2AF-B043-4729-B75C-415C36A1D63A}">
      <dgm:prSet/>
      <dgm:spPr/>
      <dgm:t>
        <a:bodyPr/>
        <a:lstStyle/>
        <a:p>
          <a:endParaRPr lang="en-US"/>
        </a:p>
      </dgm:t>
    </dgm:pt>
    <dgm:pt modelId="{5DA39A78-3729-4237-AE16-96262BFB258E}">
      <dgm:prSet/>
      <dgm:spPr/>
      <dgm:t>
        <a:bodyPr/>
        <a:lstStyle/>
        <a:p>
          <a:r>
            <a:rPr lang="en-IE"/>
            <a:t>It is very important when choosing the subjects to put them in order of  preference </a:t>
          </a:r>
          <a:endParaRPr lang="en-US"/>
        </a:p>
      </dgm:t>
    </dgm:pt>
    <dgm:pt modelId="{30A50AE2-876D-4C8A-93FB-182930AB6ED6}" type="parTrans" cxnId="{72C9CE80-D3CC-4468-87D6-9670CEBF5015}">
      <dgm:prSet/>
      <dgm:spPr/>
      <dgm:t>
        <a:bodyPr/>
        <a:lstStyle/>
        <a:p>
          <a:endParaRPr lang="en-US"/>
        </a:p>
      </dgm:t>
    </dgm:pt>
    <dgm:pt modelId="{50D21B59-B475-4B3F-A8AC-FEE8548E0F07}" type="sibTrans" cxnId="{72C9CE80-D3CC-4468-87D6-9670CEBF5015}">
      <dgm:prSet/>
      <dgm:spPr/>
      <dgm:t>
        <a:bodyPr/>
        <a:lstStyle/>
        <a:p>
          <a:endParaRPr lang="en-US"/>
        </a:p>
      </dgm:t>
    </dgm:pt>
    <dgm:pt modelId="{B77DEC27-494F-4D5A-AE6D-9752A785FEED}">
      <dgm:prSet/>
      <dgm:spPr/>
      <dgm:t>
        <a:bodyPr/>
        <a:lstStyle/>
        <a:p>
          <a:pPr rtl="0"/>
          <a:r>
            <a:rPr lang="en-IE" b="1">
              <a:latin typeface="Calibri Light" panose="020F0302020204030204"/>
            </a:rPr>
            <a:t>Students</a:t>
          </a:r>
          <a:r>
            <a:rPr lang="en-IE">
              <a:latin typeface="Calibri Light" panose="020F0302020204030204"/>
            </a:rPr>
            <a:t>  </a:t>
          </a:r>
          <a:r>
            <a:rPr lang="en-IE"/>
            <a:t>must complete form from 1-6</a:t>
          </a:r>
          <a:endParaRPr lang="en-US"/>
        </a:p>
      </dgm:t>
    </dgm:pt>
    <dgm:pt modelId="{CB2A9B0C-54DC-48D9-B899-AD3D69540B69}" type="parTrans" cxnId="{83243A87-9256-425E-913B-7EEECA2ED4BC}">
      <dgm:prSet/>
      <dgm:spPr/>
      <dgm:t>
        <a:bodyPr/>
        <a:lstStyle/>
        <a:p>
          <a:endParaRPr lang="en-US"/>
        </a:p>
      </dgm:t>
    </dgm:pt>
    <dgm:pt modelId="{45659DA3-A2B6-45DA-B4A9-4FB37A23FFD2}" type="sibTrans" cxnId="{83243A87-9256-425E-913B-7EEECA2ED4BC}">
      <dgm:prSet/>
      <dgm:spPr/>
      <dgm:t>
        <a:bodyPr/>
        <a:lstStyle/>
        <a:p>
          <a:endParaRPr lang="en-US"/>
        </a:p>
      </dgm:t>
    </dgm:pt>
    <dgm:pt modelId="{58F8E75E-55FA-4614-8D17-486552CEB93D}" type="pres">
      <dgm:prSet presAssocID="{9896B562-A975-4BEE-857F-B76F62C54FB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4C691F1-7DB3-4833-8FFF-CB6B0D7942BF}" type="pres">
      <dgm:prSet presAssocID="{815492E8-E0A0-4A1B-8BBC-7DC95F69734F}" presName="thickLine" presStyleLbl="alignNode1" presStyleIdx="0" presStyleCnt="4"/>
      <dgm:spPr/>
    </dgm:pt>
    <dgm:pt modelId="{8FC2290C-9263-4CE9-A984-F9C88069DFA3}" type="pres">
      <dgm:prSet presAssocID="{815492E8-E0A0-4A1B-8BBC-7DC95F69734F}" presName="horz1" presStyleCnt="0"/>
      <dgm:spPr/>
    </dgm:pt>
    <dgm:pt modelId="{3E6441C5-2FCE-4B75-83E6-A7A301431F5E}" type="pres">
      <dgm:prSet presAssocID="{815492E8-E0A0-4A1B-8BBC-7DC95F69734F}" presName="tx1" presStyleLbl="revTx" presStyleIdx="0" presStyleCnt="4"/>
      <dgm:spPr/>
      <dgm:t>
        <a:bodyPr/>
        <a:lstStyle/>
        <a:p>
          <a:endParaRPr lang="en-US"/>
        </a:p>
      </dgm:t>
    </dgm:pt>
    <dgm:pt modelId="{4C1C3B82-6803-4F6A-AE1A-3B6F40F7F29A}" type="pres">
      <dgm:prSet presAssocID="{815492E8-E0A0-4A1B-8BBC-7DC95F69734F}" presName="vert1" presStyleCnt="0"/>
      <dgm:spPr/>
    </dgm:pt>
    <dgm:pt modelId="{3ACBE6F1-FDCC-46AE-888B-6DAC685655A5}" type="pres">
      <dgm:prSet presAssocID="{2A9F7B86-AF25-4403-925A-B887558E7A50}" presName="thickLine" presStyleLbl="alignNode1" presStyleIdx="1" presStyleCnt="4"/>
      <dgm:spPr/>
    </dgm:pt>
    <dgm:pt modelId="{0BC2DAC1-E9F6-4A26-9BC5-68BE24DDA7E7}" type="pres">
      <dgm:prSet presAssocID="{2A9F7B86-AF25-4403-925A-B887558E7A50}" presName="horz1" presStyleCnt="0"/>
      <dgm:spPr/>
    </dgm:pt>
    <dgm:pt modelId="{FA306E04-3724-4A2C-B3DB-58C1B80814A6}" type="pres">
      <dgm:prSet presAssocID="{2A9F7B86-AF25-4403-925A-B887558E7A50}" presName="tx1" presStyleLbl="revTx" presStyleIdx="1" presStyleCnt="4"/>
      <dgm:spPr/>
      <dgm:t>
        <a:bodyPr/>
        <a:lstStyle/>
        <a:p>
          <a:endParaRPr lang="en-US"/>
        </a:p>
      </dgm:t>
    </dgm:pt>
    <dgm:pt modelId="{CA45B195-B485-4E11-9E3A-06D2ABF5304F}" type="pres">
      <dgm:prSet presAssocID="{2A9F7B86-AF25-4403-925A-B887558E7A50}" presName="vert1" presStyleCnt="0"/>
      <dgm:spPr/>
    </dgm:pt>
    <dgm:pt modelId="{9D1E21B1-FDC1-4E29-8F76-F6E8884C2DB5}" type="pres">
      <dgm:prSet presAssocID="{5DA39A78-3729-4237-AE16-96262BFB258E}" presName="thickLine" presStyleLbl="alignNode1" presStyleIdx="2" presStyleCnt="4"/>
      <dgm:spPr/>
    </dgm:pt>
    <dgm:pt modelId="{BEA132B9-D217-43A3-9E9C-21D0EEFF56DE}" type="pres">
      <dgm:prSet presAssocID="{5DA39A78-3729-4237-AE16-96262BFB258E}" presName="horz1" presStyleCnt="0"/>
      <dgm:spPr/>
    </dgm:pt>
    <dgm:pt modelId="{213DC318-9316-41B2-AD87-01202BDF1BD3}" type="pres">
      <dgm:prSet presAssocID="{5DA39A78-3729-4237-AE16-96262BFB258E}" presName="tx1" presStyleLbl="revTx" presStyleIdx="2" presStyleCnt="4"/>
      <dgm:spPr/>
      <dgm:t>
        <a:bodyPr/>
        <a:lstStyle/>
        <a:p>
          <a:endParaRPr lang="en-US"/>
        </a:p>
      </dgm:t>
    </dgm:pt>
    <dgm:pt modelId="{6025DBC5-7964-4AF8-A3DD-4B556B2700F1}" type="pres">
      <dgm:prSet presAssocID="{5DA39A78-3729-4237-AE16-96262BFB258E}" presName="vert1" presStyleCnt="0"/>
      <dgm:spPr/>
    </dgm:pt>
    <dgm:pt modelId="{8BFD9A08-7C83-4E79-B317-A5D460332AD6}" type="pres">
      <dgm:prSet presAssocID="{B77DEC27-494F-4D5A-AE6D-9752A785FEED}" presName="thickLine" presStyleLbl="alignNode1" presStyleIdx="3" presStyleCnt="4"/>
      <dgm:spPr/>
    </dgm:pt>
    <dgm:pt modelId="{907A8A7A-832E-42BF-8772-AA907634B9BA}" type="pres">
      <dgm:prSet presAssocID="{B77DEC27-494F-4D5A-AE6D-9752A785FEED}" presName="horz1" presStyleCnt="0"/>
      <dgm:spPr/>
    </dgm:pt>
    <dgm:pt modelId="{3B8CCE94-2966-44AD-BB01-D670B7518C0D}" type="pres">
      <dgm:prSet presAssocID="{B77DEC27-494F-4D5A-AE6D-9752A785FEED}" presName="tx1" presStyleLbl="revTx" presStyleIdx="3" presStyleCnt="4"/>
      <dgm:spPr/>
      <dgm:t>
        <a:bodyPr/>
        <a:lstStyle/>
        <a:p>
          <a:endParaRPr lang="en-US"/>
        </a:p>
      </dgm:t>
    </dgm:pt>
    <dgm:pt modelId="{D06CD45D-3210-4663-8737-3298E11D5811}" type="pres">
      <dgm:prSet presAssocID="{B77DEC27-494F-4D5A-AE6D-9752A785FEED}" presName="vert1" presStyleCnt="0"/>
      <dgm:spPr/>
    </dgm:pt>
  </dgm:ptLst>
  <dgm:cxnLst>
    <dgm:cxn modelId="{B40AECA2-268A-4FC2-ADFF-4469640FE7A2}" type="presOf" srcId="{5DA39A78-3729-4237-AE16-96262BFB258E}" destId="{213DC318-9316-41B2-AD87-01202BDF1BD3}" srcOrd="0" destOrd="0" presId="urn:microsoft.com/office/officeart/2008/layout/LinedList"/>
    <dgm:cxn modelId="{83243A87-9256-425E-913B-7EEECA2ED4BC}" srcId="{9896B562-A975-4BEE-857F-B76F62C54FB2}" destId="{B77DEC27-494F-4D5A-AE6D-9752A785FEED}" srcOrd="3" destOrd="0" parTransId="{CB2A9B0C-54DC-48D9-B899-AD3D69540B69}" sibTransId="{45659DA3-A2B6-45DA-B4A9-4FB37A23FFD2}"/>
    <dgm:cxn modelId="{C4FC4802-F067-4781-AD7B-61A4373C5D33}" type="presOf" srcId="{815492E8-E0A0-4A1B-8BBC-7DC95F69734F}" destId="{3E6441C5-2FCE-4B75-83E6-A7A301431F5E}" srcOrd="0" destOrd="0" presId="urn:microsoft.com/office/officeart/2008/layout/LinedList"/>
    <dgm:cxn modelId="{376DC24E-66C6-4F62-8B9F-E130BF2D3E97}" srcId="{9896B562-A975-4BEE-857F-B76F62C54FB2}" destId="{815492E8-E0A0-4A1B-8BBC-7DC95F69734F}" srcOrd="0" destOrd="0" parTransId="{FF4BEE78-F424-4CD6-904C-E33061D5BC0C}" sibTransId="{6E1B182B-2950-461A-83BF-8F9E19299207}"/>
    <dgm:cxn modelId="{E7900D29-DF99-4DB5-88CA-0462AC620BFE}" type="presOf" srcId="{9896B562-A975-4BEE-857F-B76F62C54FB2}" destId="{58F8E75E-55FA-4614-8D17-486552CEB93D}" srcOrd="0" destOrd="0" presId="urn:microsoft.com/office/officeart/2008/layout/LinedList"/>
    <dgm:cxn modelId="{ADA3D900-1571-49CC-A5CF-2F075F0D9788}" type="presOf" srcId="{B77DEC27-494F-4D5A-AE6D-9752A785FEED}" destId="{3B8CCE94-2966-44AD-BB01-D670B7518C0D}" srcOrd="0" destOrd="0" presId="urn:microsoft.com/office/officeart/2008/layout/LinedList"/>
    <dgm:cxn modelId="{72C9CE80-D3CC-4468-87D6-9670CEBF5015}" srcId="{9896B562-A975-4BEE-857F-B76F62C54FB2}" destId="{5DA39A78-3729-4237-AE16-96262BFB258E}" srcOrd="2" destOrd="0" parTransId="{30A50AE2-876D-4C8A-93FB-182930AB6ED6}" sibTransId="{50D21B59-B475-4B3F-A8AC-FEE8548E0F07}"/>
    <dgm:cxn modelId="{5F3B9B38-9D83-4481-91BE-3110476E7BC3}" type="presOf" srcId="{2A9F7B86-AF25-4403-925A-B887558E7A50}" destId="{FA306E04-3724-4A2C-B3DB-58C1B80814A6}" srcOrd="0" destOrd="0" presId="urn:microsoft.com/office/officeart/2008/layout/LinedList"/>
    <dgm:cxn modelId="{B121F2AF-B043-4729-B75C-415C36A1D63A}" srcId="{9896B562-A975-4BEE-857F-B76F62C54FB2}" destId="{2A9F7B86-AF25-4403-925A-B887558E7A50}" srcOrd="1" destOrd="0" parTransId="{E97AE144-69E0-40DD-942C-BD4A2CA844E0}" sibTransId="{083DF33A-F012-48CC-82E8-4AFECAB338C3}"/>
    <dgm:cxn modelId="{DBA90A99-83A2-43A4-9134-257F0EFB306D}" type="presParOf" srcId="{58F8E75E-55FA-4614-8D17-486552CEB93D}" destId="{F4C691F1-7DB3-4833-8FFF-CB6B0D7942BF}" srcOrd="0" destOrd="0" presId="urn:microsoft.com/office/officeart/2008/layout/LinedList"/>
    <dgm:cxn modelId="{633000A7-67B1-4F90-B64C-615642B274CF}" type="presParOf" srcId="{58F8E75E-55FA-4614-8D17-486552CEB93D}" destId="{8FC2290C-9263-4CE9-A984-F9C88069DFA3}" srcOrd="1" destOrd="0" presId="urn:microsoft.com/office/officeart/2008/layout/LinedList"/>
    <dgm:cxn modelId="{ED39804C-FED2-4C4E-8B37-089A476C2BDE}" type="presParOf" srcId="{8FC2290C-9263-4CE9-A984-F9C88069DFA3}" destId="{3E6441C5-2FCE-4B75-83E6-A7A301431F5E}" srcOrd="0" destOrd="0" presId="urn:microsoft.com/office/officeart/2008/layout/LinedList"/>
    <dgm:cxn modelId="{B85E57F0-BB13-4519-8B9B-072987974579}" type="presParOf" srcId="{8FC2290C-9263-4CE9-A984-F9C88069DFA3}" destId="{4C1C3B82-6803-4F6A-AE1A-3B6F40F7F29A}" srcOrd="1" destOrd="0" presId="urn:microsoft.com/office/officeart/2008/layout/LinedList"/>
    <dgm:cxn modelId="{920993AA-C545-41B4-9887-463E5AEEE810}" type="presParOf" srcId="{58F8E75E-55FA-4614-8D17-486552CEB93D}" destId="{3ACBE6F1-FDCC-46AE-888B-6DAC685655A5}" srcOrd="2" destOrd="0" presId="urn:microsoft.com/office/officeart/2008/layout/LinedList"/>
    <dgm:cxn modelId="{46C85A83-EDA5-41CA-96BF-4F7C7349C057}" type="presParOf" srcId="{58F8E75E-55FA-4614-8D17-486552CEB93D}" destId="{0BC2DAC1-E9F6-4A26-9BC5-68BE24DDA7E7}" srcOrd="3" destOrd="0" presId="urn:microsoft.com/office/officeart/2008/layout/LinedList"/>
    <dgm:cxn modelId="{18919CD8-3E33-41E6-B17D-A2437FECF6A3}" type="presParOf" srcId="{0BC2DAC1-E9F6-4A26-9BC5-68BE24DDA7E7}" destId="{FA306E04-3724-4A2C-B3DB-58C1B80814A6}" srcOrd="0" destOrd="0" presId="urn:microsoft.com/office/officeart/2008/layout/LinedList"/>
    <dgm:cxn modelId="{58B5A61D-0F45-450F-9AC3-34E4EBF9F704}" type="presParOf" srcId="{0BC2DAC1-E9F6-4A26-9BC5-68BE24DDA7E7}" destId="{CA45B195-B485-4E11-9E3A-06D2ABF5304F}" srcOrd="1" destOrd="0" presId="urn:microsoft.com/office/officeart/2008/layout/LinedList"/>
    <dgm:cxn modelId="{D59591CF-9A9C-4C10-83BC-6CF5D84AC43D}" type="presParOf" srcId="{58F8E75E-55FA-4614-8D17-486552CEB93D}" destId="{9D1E21B1-FDC1-4E29-8F76-F6E8884C2DB5}" srcOrd="4" destOrd="0" presId="urn:microsoft.com/office/officeart/2008/layout/LinedList"/>
    <dgm:cxn modelId="{2BD03698-D2A9-41A9-A4A2-11580A7ADC01}" type="presParOf" srcId="{58F8E75E-55FA-4614-8D17-486552CEB93D}" destId="{BEA132B9-D217-43A3-9E9C-21D0EEFF56DE}" srcOrd="5" destOrd="0" presId="urn:microsoft.com/office/officeart/2008/layout/LinedList"/>
    <dgm:cxn modelId="{81F6633F-3785-4B05-BDC4-A537BF4D6AF1}" type="presParOf" srcId="{BEA132B9-D217-43A3-9E9C-21D0EEFF56DE}" destId="{213DC318-9316-41B2-AD87-01202BDF1BD3}" srcOrd="0" destOrd="0" presId="urn:microsoft.com/office/officeart/2008/layout/LinedList"/>
    <dgm:cxn modelId="{3D9074E1-8237-4881-AC40-6507142C8AB8}" type="presParOf" srcId="{BEA132B9-D217-43A3-9E9C-21D0EEFF56DE}" destId="{6025DBC5-7964-4AF8-A3DD-4B556B2700F1}" srcOrd="1" destOrd="0" presId="urn:microsoft.com/office/officeart/2008/layout/LinedList"/>
    <dgm:cxn modelId="{762BB2E3-0814-48C4-9747-125C69852590}" type="presParOf" srcId="{58F8E75E-55FA-4614-8D17-486552CEB93D}" destId="{8BFD9A08-7C83-4E79-B317-A5D460332AD6}" srcOrd="6" destOrd="0" presId="urn:microsoft.com/office/officeart/2008/layout/LinedList"/>
    <dgm:cxn modelId="{276A965D-8690-4C5F-B4F7-978375BEC334}" type="presParOf" srcId="{58F8E75E-55FA-4614-8D17-486552CEB93D}" destId="{907A8A7A-832E-42BF-8772-AA907634B9BA}" srcOrd="7" destOrd="0" presId="urn:microsoft.com/office/officeart/2008/layout/LinedList"/>
    <dgm:cxn modelId="{18138FE4-27C9-40B5-9B01-CC5E2A272A8A}" type="presParOf" srcId="{907A8A7A-832E-42BF-8772-AA907634B9BA}" destId="{3B8CCE94-2966-44AD-BB01-D670B7518C0D}" srcOrd="0" destOrd="0" presId="urn:microsoft.com/office/officeart/2008/layout/LinedList"/>
    <dgm:cxn modelId="{26B08B00-2A0B-47C5-957F-B23000BB998F}" type="presParOf" srcId="{907A8A7A-832E-42BF-8772-AA907634B9BA}" destId="{D06CD45D-3210-4663-8737-3298E11D581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5CC345-D730-470E-8594-C255A7A47B18}" type="doc">
      <dgm:prSet loTypeId="urn:microsoft.com/office/officeart/2005/8/layout/default" loCatId="list" qsTypeId="urn:microsoft.com/office/officeart/2005/8/quickstyle/simple2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2A185A19-574D-4920-AE7F-FCB4591CD111}">
      <dgm:prSet/>
      <dgm:spPr/>
      <dgm:t>
        <a:bodyPr/>
        <a:lstStyle/>
        <a:p>
          <a:r>
            <a:rPr lang="en-IE" b="1" dirty="0"/>
            <a:t>3rd Year &amp; TY briefings on subjects from staff</a:t>
          </a:r>
          <a:endParaRPr lang="en-US" dirty="0"/>
        </a:p>
      </dgm:t>
    </dgm:pt>
    <dgm:pt modelId="{347256CC-AAFF-413F-874E-24D32C0F2E5E}" type="parTrans" cxnId="{7A56B5D3-5649-4736-BC4A-2A13F9DA9CA4}">
      <dgm:prSet/>
      <dgm:spPr/>
      <dgm:t>
        <a:bodyPr/>
        <a:lstStyle/>
        <a:p>
          <a:endParaRPr lang="en-US"/>
        </a:p>
      </dgm:t>
    </dgm:pt>
    <dgm:pt modelId="{9263C688-A569-4747-9132-1B933662146C}" type="sibTrans" cxnId="{7A56B5D3-5649-4736-BC4A-2A13F9DA9CA4}">
      <dgm:prSet/>
      <dgm:spPr/>
      <dgm:t>
        <a:bodyPr/>
        <a:lstStyle/>
        <a:p>
          <a:endParaRPr lang="en-US"/>
        </a:p>
      </dgm:t>
    </dgm:pt>
    <dgm:pt modelId="{3F628BDC-8974-4791-9C9D-0F6354055767}">
      <dgm:prSet/>
      <dgm:spPr/>
      <dgm:t>
        <a:bodyPr/>
        <a:lstStyle/>
        <a:p>
          <a:pPr rtl="0"/>
          <a:r>
            <a:rPr lang="en-IE" b="1" dirty="0">
              <a:latin typeface="Calibri Light" panose="020F0302020204030204"/>
            </a:rPr>
            <a:t>Subject Choice Classes with</a:t>
          </a:r>
          <a:r>
            <a:rPr lang="en-IE" b="1" dirty="0"/>
            <a:t> </a:t>
          </a:r>
          <a:r>
            <a:rPr lang="en-IE" b="1" dirty="0">
              <a:latin typeface="Calibri Light" panose="020F0302020204030204"/>
            </a:rPr>
            <a:t>the </a:t>
          </a:r>
          <a:r>
            <a:rPr lang="en-IE" b="1" dirty="0"/>
            <a:t>Guidance Counsellor</a:t>
          </a:r>
          <a:endParaRPr lang="en-US" dirty="0"/>
        </a:p>
      </dgm:t>
    </dgm:pt>
    <dgm:pt modelId="{331C0E45-58F6-4880-A32D-D5D19E09A656}" type="parTrans" cxnId="{719CF562-7F7F-4540-88D7-8C49EAD12628}">
      <dgm:prSet/>
      <dgm:spPr/>
      <dgm:t>
        <a:bodyPr/>
        <a:lstStyle/>
        <a:p>
          <a:endParaRPr lang="en-US"/>
        </a:p>
      </dgm:t>
    </dgm:pt>
    <dgm:pt modelId="{811B69D2-5025-4066-B07B-8605A2738929}" type="sibTrans" cxnId="{719CF562-7F7F-4540-88D7-8C49EAD12628}">
      <dgm:prSet/>
      <dgm:spPr/>
      <dgm:t>
        <a:bodyPr/>
        <a:lstStyle/>
        <a:p>
          <a:endParaRPr lang="en-US"/>
        </a:p>
      </dgm:t>
    </dgm:pt>
    <dgm:pt modelId="{D51E8D1B-874C-41E5-9A16-4259297D935D}">
      <dgm:prSet/>
      <dgm:spPr/>
      <dgm:t>
        <a:bodyPr/>
        <a:lstStyle/>
        <a:p>
          <a:pPr rtl="0"/>
          <a:r>
            <a:rPr lang="en-IE" b="1" dirty="0"/>
            <a:t>Websites to research</a:t>
          </a:r>
          <a:r>
            <a:rPr lang="en-IE" b="1" dirty="0">
              <a:latin typeface="Calibri Light" panose="020F0302020204030204"/>
            </a:rPr>
            <a:t> </a:t>
          </a:r>
          <a:endParaRPr lang="en-US" dirty="0"/>
        </a:p>
      </dgm:t>
    </dgm:pt>
    <dgm:pt modelId="{0EA1461B-E4E0-4196-AE4D-63EF287D9D0B}" type="parTrans" cxnId="{1A2475C4-BB68-4867-8B43-EBD0EAE407C3}">
      <dgm:prSet/>
      <dgm:spPr/>
      <dgm:t>
        <a:bodyPr/>
        <a:lstStyle/>
        <a:p>
          <a:endParaRPr lang="en-US"/>
        </a:p>
      </dgm:t>
    </dgm:pt>
    <dgm:pt modelId="{DBF0CDCB-C170-492D-B0E5-4C62904D8A67}" type="sibTrans" cxnId="{1A2475C4-BB68-4867-8B43-EBD0EAE407C3}">
      <dgm:prSet/>
      <dgm:spPr/>
      <dgm:t>
        <a:bodyPr/>
        <a:lstStyle/>
        <a:p>
          <a:endParaRPr lang="en-US"/>
        </a:p>
      </dgm:t>
    </dgm:pt>
    <dgm:pt modelId="{B2E9E197-ED4E-4BC5-BDDD-912F2F259D30}">
      <dgm:prSet/>
      <dgm:spPr/>
      <dgm:t>
        <a:bodyPr/>
        <a:lstStyle/>
        <a:p>
          <a:r>
            <a:rPr lang="en-IE" b="1" dirty="0"/>
            <a:t>Appointments as required</a:t>
          </a:r>
          <a:endParaRPr lang="en-US" dirty="0"/>
        </a:p>
      </dgm:t>
    </dgm:pt>
    <dgm:pt modelId="{6D79D27B-8EF9-4628-BECD-70164E2853A1}" type="parTrans" cxnId="{6AA9226E-1FF3-4B2A-9B93-026AD0C44A08}">
      <dgm:prSet/>
      <dgm:spPr/>
      <dgm:t>
        <a:bodyPr/>
        <a:lstStyle/>
        <a:p>
          <a:endParaRPr lang="en-US"/>
        </a:p>
      </dgm:t>
    </dgm:pt>
    <dgm:pt modelId="{2471D115-13D0-4BEE-B71A-1328970533ED}" type="sibTrans" cxnId="{6AA9226E-1FF3-4B2A-9B93-026AD0C44A08}">
      <dgm:prSet/>
      <dgm:spPr/>
      <dgm:t>
        <a:bodyPr/>
        <a:lstStyle/>
        <a:p>
          <a:endParaRPr lang="en-US"/>
        </a:p>
      </dgm:t>
    </dgm:pt>
    <dgm:pt modelId="{8F1E735A-0848-42B7-8DEE-C62A5CFDF6A9}">
      <dgm:prSet/>
      <dgm:spPr/>
      <dgm:t>
        <a:bodyPr/>
        <a:lstStyle/>
        <a:p>
          <a:r>
            <a:rPr lang="en-IE" b="1" dirty="0"/>
            <a:t>Presentation will be available to download from </a:t>
          </a:r>
          <a:r>
            <a:rPr lang="en-IE" b="1" dirty="0">
              <a:hlinkClick xmlns:r="http://schemas.openxmlformats.org/officeDocument/2006/relationships" r:id="rId1"/>
            </a:rPr>
            <a:t>www.killaloecc.ie</a:t>
          </a:r>
          <a:r>
            <a:rPr lang="en-IE" b="1" dirty="0"/>
            <a:t> under the ‘Parents’ tab</a:t>
          </a:r>
          <a:endParaRPr lang="en-US" dirty="0"/>
        </a:p>
      </dgm:t>
    </dgm:pt>
    <dgm:pt modelId="{CFF1A82E-8DB9-4C37-B1FD-C78FF8E2C660}" type="parTrans" cxnId="{32E1CEAB-AD85-4B73-A145-8B8777F54875}">
      <dgm:prSet/>
      <dgm:spPr/>
      <dgm:t>
        <a:bodyPr/>
        <a:lstStyle/>
        <a:p>
          <a:endParaRPr lang="en-US"/>
        </a:p>
      </dgm:t>
    </dgm:pt>
    <dgm:pt modelId="{B9EA5FA2-39DC-4671-B755-8DC61A65AA0D}" type="sibTrans" cxnId="{32E1CEAB-AD85-4B73-A145-8B8777F54875}">
      <dgm:prSet/>
      <dgm:spPr/>
      <dgm:t>
        <a:bodyPr/>
        <a:lstStyle/>
        <a:p>
          <a:endParaRPr lang="en-US"/>
        </a:p>
      </dgm:t>
    </dgm:pt>
    <dgm:pt modelId="{A4BBC085-E55A-4A82-BCCE-08520DDDF576}" type="pres">
      <dgm:prSet presAssocID="{585CC345-D730-470E-8594-C255A7A47B1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9D3223-EEBE-400A-BC6D-B2A3CA0C0A58}" type="pres">
      <dgm:prSet presAssocID="{2A185A19-574D-4920-AE7F-FCB4591CD11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FF74B5-9DEF-4108-846E-D973DE7B1F46}" type="pres">
      <dgm:prSet presAssocID="{9263C688-A569-4747-9132-1B933662146C}" presName="sibTrans" presStyleCnt="0"/>
      <dgm:spPr/>
    </dgm:pt>
    <dgm:pt modelId="{CB49BDE6-A755-457C-B0F9-B7DE3F481166}" type="pres">
      <dgm:prSet presAssocID="{3F628BDC-8974-4791-9C9D-0F635405576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00B533-4BBB-4DFB-BA2B-6CA7BA72E679}" type="pres">
      <dgm:prSet presAssocID="{811B69D2-5025-4066-B07B-8605A2738929}" presName="sibTrans" presStyleCnt="0"/>
      <dgm:spPr/>
    </dgm:pt>
    <dgm:pt modelId="{A605799E-9764-4FD9-ACCD-960E0F3D7169}" type="pres">
      <dgm:prSet presAssocID="{D51E8D1B-874C-41E5-9A16-4259297D935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D45432-4E07-4B24-BA3D-8815BB2F8255}" type="pres">
      <dgm:prSet presAssocID="{DBF0CDCB-C170-492D-B0E5-4C62904D8A67}" presName="sibTrans" presStyleCnt="0"/>
      <dgm:spPr/>
    </dgm:pt>
    <dgm:pt modelId="{11B09DFB-7222-4FAA-9195-ABB4C3BC2C1D}" type="pres">
      <dgm:prSet presAssocID="{B2E9E197-ED4E-4BC5-BDDD-912F2F259D3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5EC7E0-6F41-4FE3-82AE-1E318AED9B11}" type="pres">
      <dgm:prSet presAssocID="{2471D115-13D0-4BEE-B71A-1328970533ED}" presName="sibTrans" presStyleCnt="0"/>
      <dgm:spPr/>
    </dgm:pt>
    <dgm:pt modelId="{274FBCF9-E1AB-404A-B187-0A76A567F463}" type="pres">
      <dgm:prSet presAssocID="{8F1E735A-0848-42B7-8DEE-C62A5CFDF6A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8FFC71-89B9-4CD9-9769-99A521CA8839}" type="presOf" srcId="{2A185A19-574D-4920-AE7F-FCB4591CD111}" destId="{8A9D3223-EEBE-400A-BC6D-B2A3CA0C0A58}" srcOrd="0" destOrd="0" presId="urn:microsoft.com/office/officeart/2005/8/layout/default"/>
    <dgm:cxn modelId="{32E1CEAB-AD85-4B73-A145-8B8777F54875}" srcId="{585CC345-D730-470E-8594-C255A7A47B18}" destId="{8F1E735A-0848-42B7-8DEE-C62A5CFDF6A9}" srcOrd="4" destOrd="0" parTransId="{CFF1A82E-8DB9-4C37-B1FD-C78FF8E2C660}" sibTransId="{B9EA5FA2-39DC-4671-B755-8DC61A65AA0D}"/>
    <dgm:cxn modelId="{68545E5A-9B95-4C93-A650-15B4C27BFEA3}" type="presOf" srcId="{D51E8D1B-874C-41E5-9A16-4259297D935D}" destId="{A605799E-9764-4FD9-ACCD-960E0F3D7169}" srcOrd="0" destOrd="0" presId="urn:microsoft.com/office/officeart/2005/8/layout/default"/>
    <dgm:cxn modelId="{426E5914-B380-4101-AAC8-7D8010F9D8DE}" type="presOf" srcId="{585CC345-D730-470E-8594-C255A7A47B18}" destId="{A4BBC085-E55A-4A82-BCCE-08520DDDF576}" srcOrd="0" destOrd="0" presId="urn:microsoft.com/office/officeart/2005/8/layout/default"/>
    <dgm:cxn modelId="{2B932C1D-97E0-4742-9F23-87FDFC6E0173}" type="presOf" srcId="{B2E9E197-ED4E-4BC5-BDDD-912F2F259D30}" destId="{11B09DFB-7222-4FAA-9195-ABB4C3BC2C1D}" srcOrd="0" destOrd="0" presId="urn:microsoft.com/office/officeart/2005/8/layout/default"/>
    <dgm:cxn modelId="{719CF562-7F7F-4540-88D7-8C49EAD12628}" srcId="{585CC345-D730-470E-8594-C255A7A47B18}" destId="{3F628BDC-8974-4791-9C9D-0F6354055767}" srcOrd="1" destOrd="0" parTransId="{331C0E45-58F6-4880-A32D-D5D19E09A656}" sibTransId="{811B69D2-5025-4066-B07B-8605A2738929}"/>
    <dgm:cxn modelId="{7F29D86A-397B-4CA1-9A59-604609CA2D45}" type="presOf" srcId="{3F628BDC-8974-4791-9C9D-0F6354055767}" destId="{CB49BDE6-A755-457C-B0F9-B7DE3F481166}" srcOrd="0" destOrd="0" presId="urn:microsoft.com/office/officeart/2005/8/layout/default"/>
    <dgm:cxn modelId="{1A2475C4-BB68-4867-8B43-EBD0EAE407C3}" srcId="{585CC345-D730-470E-8594-C255A7A47B18}" destId="{D51E8D1B-874C-41E5-9A16-4259297D935D}" srcOrd="2" destOrd="0" parTransId="{0EA1461B-E4E0-4196-AE4D-63EF287D9D0B}" sibTransId="{DBF0CDCB-C170-492D-B0E5-4C62904D8A67}"/>
    <dgm:cxn modelId="{023FCFD3-0E34-4CC5-93D9-DB0259CCA8CF}" type="presOf" srcId="{8F1E735A-0848-42B7-8DEE-C62A5CFDF6A9}" destId="{274FBCF9-E1AB-404A-B187-0A76A567F463}" srcOrd="0" destOrd="0" presId="urn:microsoft.com/office/officeart/2005/8/layout/default"/>
    <dgm:cxn modelId="{7A56B5D3-5649-4736-BC4A-2A13F9DA9CA4}" srcId="{585CC345-D730-470E-8594-C255A7A47B18}" destId="{2A185A19-574D-4920-AE7F-FCB4591CD111}" srcOrd="0" destOrd="0" parTransId="{347256CC-AAFF-413F-874E-24D32C0F2E5E}" sibTransId="{9263C688-A569-4747-9132-1B933662146C}"/>
    <dgm:cxn modelId="{6AA9226E-1FF3-4B2A-9B93-026AD0C44A08}" srcId="{585CC345-D730-470E-8594-C255A7A47B18}" destId="{B2E9E197-ED4E-4BC5-BDDD-912F2F259D30}" srcOrd="3" destOrd="0" parTransId="{6D79D27B-8EF9-4628-BECD-70164E2853A1}" sibTransId="{2471D115-13D0-4BEE-B71A-1328970533ED}"/>
    <dgm:cxn modelId="{6F7110EA-2362-456D-A982-107D66C7B40F}" type="presParOf" srcId="{A4BBC085-E55A-4A82-BCCE-08520DDDF576}" destId="{8A9D3223-EEBE-400A-BC6D-B2A3CA0C0A58}" srcOrd="0" destOrd="0" presId="urn:microsoft.com/office/officeart/2005/8/layout/default"/>
    <dgm:cxn modelId="{8D08B091-A7D8-425B-9CAF-10D3D5ABA54F}" type="presParOf" srcId="{A4BBC085-E55A-4A82-BCCE-08520DDDF576}" destId="{9DFF74B5-9DEF-4108-846E-D973DE7B1F46}" srcOrd="1" destOrd="0" presId="urn:microsoft.com/office/officeart/2005/8/layout/default"/>
    <dgm:cxn modelId="{65E608DD-4D25-4F0E-A8BD-64BEA49F54C2}" type="presParOf" srcId="{A4BBC085-E55A-4A82-BCCE-08520DDDF576}" destId="{CB49BDE6-A755-457C-B0F9-B7DE3F481166}" srcOrd="2" destOrd="0" presId="urn:microsoft.com/office/officeart/2005/8/layout/default"/>
    <dgm:cxn modelId="{5E59CAF5-D29E-4CA8-BBC7-2076378B0C92}" type="presParOf" srcId="{A4BBC085-E55A-4A82-BCCE-08520DDDF576}" destId="{5D00B533-4BBB-4DFB-BA2B-6CA7BA72E679}" srcOrd="3" destOrd="0" presId="urn:microsoft.com/office/officeart/2005/8/layout/default"/>
    <dgm:cxn modelId="{3D2B3BA1-E36A-4906-B43A-8D6400D92129}" type="presParOf" srcId="{A4BBC085-E55A-4A82-BCCE-08520DDDF576}" destId="{A605799E-9764-4FD9-ACCD-960E0F3D7169}" srcOrd="4" destOrd="0" presId="urn:microsoft.com/office/officeart/2005/8/layout/default"/>
    <dgm:cxn modelId="{C6CAF5E5-BA20-4D22-AAC5-3DC7B64D2EC3}" type="presParOf" srcId="{A4BBC085-E55A-4A82-BCCE-08520DDDF576}" destId="{B1D45432-4E07-4B24-BA3D-8815BB2F8255}" srcOrd="5" destOrd="0" presId="urn:microsoft.com/office/officeart/2005/8/layout/default"/>
    <dgm:cxn modelId="{625E6751-13E1-47C9-A23F-AE3E40B892AB}" type="presParOf" srcId="{A4BBC085-E55A-4A82-BCCE-08520DDDF576}" destId="{11B09DFB-7222-4FAA-9195-ABB4C3BC2C1D}" srcOrd="6" destOrd="0" presId="urn:microsoft.com/office/officeart/2005/8/layout/default"/>
    <dgm:cxn modelId="{0F662AD8-B970-4C69-AAE1-A60ACEC7D6A3}" type="presParOf" srcId="{A4BBC085-E55A-4A82-BCCE-08520DDDF576}" destId="{9F5EC7E0-6F41-4FE3-82AE-1E318AED9B11}" srcOrd="7" destOrd="0" presId="urn:microsoft.com/office/officeart/2005/8/layout/default"/>
    <dgm:cxn modelId="{C3E2448F-D6A2-4ED4-A7FC-AF3039C29AE1}" type="presParOf" srcId="{A4BBC085-E55A-4A82-BCCE-08520DDDF576}" destId="{274FBCF9-E1AB-404A-B187-0A76A567F46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C840228-C5F1-4726-8BB3-B0C7C8C92B5D}" type="doc">
      <dgm:prSet loTypeId="urn:microsoft.com/office/officeart/2005/8/layout/vList2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FF5027B-823D-4F86-A119-C6B4EDDF4A0C}">
      <dgm:prSet/>
      <dgm:spPr/>
      <dgm:t>
        <a:bodyPr/>
        <a:lstStyle/>
        <a:p>
          <a:r>
            <a:rPr lang="en-IE" b="1" dirty="0"/>
            <a:t>ONE LABORATORY SCIENCE SUBJECT </a:t>
          </a:r>
          <a:r>
            <a:rPr lang="en-IE" b="1" i="1" dirty="0"/>
            <a:t>(Biology, Chemistry, Physics, Agricultural Science) </a:t>
          </a:r>
          <a:r>
            <a:rPr lang="en-IE" b="1" dirty="0"/>
            <a:t>NEEDED FOR MOST SCIENCE/HEALTHCARE RELATED COURSES </a:t>
          </a:r>
          <a:endParaRPr lang="en-US" dirty="0"/>
        </a:p>
      </dgm:t>
    </dgm:pt>
    <dgm:pt modelId="{D5A1A0BC-5FCA-4B52-A6F4-00786FA867EF}" type="parTrans" cxnId="{632BD2DE-5814-41A9-B962-F50BCCA031C4}">
      <dgm:prSet/>
      <dgm:spPr/>
      <dgm:t>
        <a:bodyPr/>
        <a:lstStyle/>
        <a:p>
          <a:endParaRPr lang="en-US"/>
        </a:p>
      </dgm:t>
    </dgm:pt>
    <dgm:pt modelId="{2182AA9B-C26A-4C6A-B0CC-C1934B8F21C7}" type="sibTrans" cxnId="{632BD2DE-5814-41A9-B962-F50BCCA031C4}">
      <dgm:prSet/>
      <dgm:spPr/>
      <dgm:t>
        <a:bodyPr/>
        <a:lstStyle/>
        <a:p>
          <a:endParaRPr lang="en-US"/>
        </a:p>
      </dgm:t>
    </dgm:pt>
    <dgm:pt modelId="{45E0307F-B988-40F1-BE11-79204639727C}">
      <dgm:prSet phldr="0"/>
      <dgm:spPr/>
      <dgm:t>
        <a:bodyPr/>
        <a:lstStyle/>
        <a:p>
          <a:pPr rtl="0"/>
          <a:r>
            <a:rPr lang="en-IE" b="1" dirty="0">
              <a:latin typeface="Calibri Light" panose="020F0302020204030204"/>
            </a:rPr>
            <a:t>Two sciences are needed for some s</a:t>
          </a:r>
        </a:p>
      </dgm:t>
    </dgm:pt>
    <dgm:pt modelId="{EB4D4DA6-CEF4-43E2-95C5-C87BCC7D203E}" type="parTrans" cxnId="{C8E7E6B4-8A95-462C-9906-8D6B15514A89}">
      <dgm:prSet/>
      <dgm:spPr/>
    </dgm:pt>
    <dgm:pt modelId="{F1A5B87A-1C34-46AB-9727-E8EBD898E5C9}" type="sibTrans" cxnId="{C8E7E6B4-8A95-462C-9906-8D6B15514A89}">
      <dgm:prSet/>
      <dgm:spPr/>
    </dgm:pt>
    <dgm:pt modelId="{48E2BDDD-8A81-4190-A41A-5AB686842E77}" type="pres">
      <dgm:prSet presAssocID="{5C840228-C5F1-4726-8BB3-B0C7C8C92B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9A2BF2-7689-4364-BB8E-84C450DAE3FD}" type="pres">
      <dgm:prSet presAssocID="{AFF5027B-823D-4F86-A119-C6B4EDDF4A0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F26F27-714E-45CF-BB1D-0C0F14C82C03}" type="pres">
      <dgm:prSet presAssocID="{2182AA9B-C26A-4C6A-B0CC-C1934B8F21C7}" presName="spacer" presStyleCnt="0"/>
      <dgm:spPr/>
    </dgm:pt>
    <dgm:pt modelId="{89284F69-3353-4E44-B8CF-22A52529AEE3}" type="pres">
      <dgm:prSet presAssocID="{45E0307F-B988-40F1-BE11-79204639727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2BD2DE-5814-41A9-B962-F50BCCA031C4}" srcId="{5C840228-C5F1-4726-8BB3-B0C7C8C92B5D}" destId="{AFF5027B-823D-4F86-A119-C6B4EDDF4A0C}" srcOrd="0" destOrd="0" parTransId="{D5A1A0BC-5FCA-4B52-A6F4-00786FA867EF}" sibTransId="{2182AA9B-C26A-4C6A-B0CC-C1934B8F21C7}"/>
    <dgm:cxn modelId="{C765B6B8-19C9-4FB5-BA88-26D8BF5360F0}" type="presOf" srcId="{45E0307F-B988-40F1-BE11-79204639727C}" destId="{89284F69-3353-4E44-B8CF-22A52529AEE3}" srcOrd="0" destOrd="0" presId="urn:microsoft.com/office/officeart/2005/8/layout/vList2"/>
    <dgm:cxn modelId="{A5A53123-5FE0-4890-B854-AB867F66F559}" type="presOf" srcId="{AFF5027B-823D-4F86-A119-C6B4EDDF4A0C}" destId="{659A2BF2-7689-4364-BB8E-84C450DAE3FD}" srcOrd="0" destOrd="0" presId="urn:microsoft.com/office/officeart/2005/8/layout/vList2"/>
    <dgm:cxn modelId="{222731BB-7791-4EB1-9270-A6E633442207}" type="presOf" srcId="{5C840228-C5F1-4726-8BB3-B0C7C8C92B5D}" destId="{48E2BDDD-8A81-4190-A41A-5AB686842E77}" srcOrd="0" destOrd="0" presId="urn:microsoft.com/office/officeart/2005/8/layout/vList2"/>
    <dgm:cxn modelId="{C8E7E6B4-8A95-462C-9906-8D6B15514A89}" srcId="{5C840228-C5F1-4726-8BB3-B0C7C8C92B5D}" destId="{45E0307F-B988-40F1-BE11-79204639727C}" srcOrd="1" destOrd="0" parTransId="{EB4D4DA6-CEF4-43E2-95C5-C87BCC7D203E}" sibTransId="{F1A5B87A-1C34-46AB-9727-E8EBD898E5C9}"/>
    <dgm:cxn modelId="{BD55DD7C-2392-4A94-9147-FE14911D0799}" type="presParOf" srcId="{48E2BDDD-8A81-4190-A41A-5AB686842E77}" destId="{659A2BF2-7689-4364-BB8E-84C450DAE3FD}" srcOrd="0" destOrd="0" presId="urn:microsoft.com/office/officeart/2005/8/layout/vList2"/>
    <dgm:cxn modelId="{C798B723-CD35-4C09-8917-895A2501E070}" type="presParOf" srcId="{48E2BDDD-8A81-4190-A41A-5AB686842E77}" destId="{FAF26F27-714E-45CF-BB1D-0C0F14C82C03}" srcOrd="1" destOrd="0" presId="urn:microsoft.com/office/officeart/2005/8/layout/vList2"/>
    <dgm:cxn modelId="{2A82EF42-8AD4-4E42-98E6-79EDB48BE650}" type="presParOf" srcId="{48E2BDDD-8A81-4190-A41A-5AB686842E77}" destId="{89284F69-3353-4E44-B8CF-22A52529AEE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8F9C8B85-4008-45FA-B637-F196072417D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CC4D19C-1DA0-4862-9D5B-2E7C2DC180C8}">
      <dgm:prSet/>
      <dgm:spPr/>
      <dgm:t>
        <a:bodyPr/>
        <a:lstStyle/>
        <a:p>
          <a:r>
            <a:rPr lang="en-IE" b="1"/>
            <a:t>Radiography</a:t>
          </a:r>
          <a:endParaRPr lang="en-US"/>
        </a:p>
      </dgm:t>
    </dgm:pt>
    <dgm:pt modelId="{8E837001-9926-41D6-9D79-C75655580B7C}" type="parTrans" cxnId="{77BD89B6-28EE-4D90-918A-53B9CC929F44}">
      <dgm:prSet/>
      <dgm:spPr/>
      <dgm:t>
        <a:bodyPr/>
        <a:lstStyle/>
        <a:p>
          <a:endParaRPr lang="en-US"/>
        </a:p>
      </dgm:t>
    </dgm:pt>
    <dgm:pt modelId="{FA9727AD-20A5-4C31-B82A-533EAA419033}" type="sibTrans" cxnId="{77BD89B6-28EE-4D90-918A-53B9CC929F44}">
      <dgm:prSet/>
      <dgm:spPr/>
      <dgm:t>
        <a:bodyPr/>
        <a:lstStyle/>
        <a:p>
          <a:endParaRPr lang="en-US"/>
        </a:p>
      </dgm:t>
    </dgm:pt>
    <dgm:pt modelId="{C65D493C-52A8-4B72-A6DB-3F3E012AC3DE}">
      <dgm:prSet/>
      <dgm:spPr/>
      <dgm:t>
        <a:bodyPr/>
        <a:lstStyle/>
        <a:p>
          <a:r>
            <a:rPr lang="en-IE" b="1"/>
            <a:t>Occupational Therapy</a:t>
          </a:r>
          <a:endParaRPr lang="en-US"/>
        </a:p>
      </dgm:t>
    </dgm:pt>
    <dgm:pt modelId="{01F59FCD-E25C-432F-8AD4-769FB4E636F2}" type="parTrans" cxnId="{E9C156ED-B745-40CF-B44A-F6EE2AF8BD92}">
      <dgm:prSet/>
      <dgm:spPr/>
      <dgm:t>
        <a:bodyPr/>
        <a:lstStyle/>
        <a:p>
          <a:endParaRPr lang="en-US"/>
        </a:p>
      </dgm:t>
    </dgm:pt>
    <dgm:pt modelId="{08BE502D-3462-4C50-A45E-C77931D82D75}" type="sibTrans" cxnId="{E9C156ED-B745-40CF-B44A-F6EE2AF8BD92}">
      <dgm:prSet/>
      <dgm:spPr/>
      <dgm:t>
        <a:bodyPr/>
        <a:lstStyle/>
        <a:p>
          <a:endParaRPr lang="en-US"/>
        </a:p>
      </dgm:t>
    </dgm:pt>
    <dgm:pt modelId="{4C435796-3CB1-47D0-BD13-64D1FEC70AB5}">
      <dgm:prSet/>
      <dgm:spPr/>
      <dgm:t>
        <a:bodyPr/>
        <a:lstStyle/>
        <a:p>
          <a:r>
            <a:rPr lang="en-IE" b="1"/>
            <a:t>Food Sciences</a:t>
          </a:r>
          <a:endParaRPr lang="en-US"/>
        </a:p>
      </dgm:t>
    </dgm:pt>
    <dgm:pt modelId="{9D2611BF-47CA-408F-A466-BE393FF6DD1E}" type="parTrans" cxnId="{00251090-566D-4D4E-9C5C-12314837B39A}">
      <dgm:prSet/>
      <dgm:spPr/>
      <dgm:t>
        <a:bodyPr/>
        <a:lstStyle/>
        <a:p>
          <a:endParaRPr lang="en-US"/>
        </a:p>
      </dgm:t>
    </dgm:pt>
    <dgm:pt modelId="{5EB2D2DB-F28D-4CA3-81BD-262F99510D3C}" type="sibTrans" cxnId="{00251090-566D-4D4E-9C5C-12314837B39A}">
      <dgm:prSet/>
      <dgm:spPr/>
      <dgm:t>
        <a:bodyPr/>
        <a:lstStyle/>
        <a:p>
          <a:endParaRPr lang="en-US"/>
        </a:p>
      </dgm:t>
    </dgm:pt>
    <dgm:pt modelId="{5C9A970C-47C8-4723-A208-FC4D1814CF0A}">
      <dgm:prSet/>
      <dgm:spPr/>
      <dgm:t>
        <a:bodyPr/>
        <a:lstStyle/>
        <a:p>
          <a:r>
            <a:rPr lang="en-IE" b="1"/>
            <a:t>Horticulture</a:t>
          </a:r>
          <a:endParaRPr lang="en-US"/>
        </a:p>
      </dgm:t>
    </dgm:pt>
    <dgm:pt modelId="{CAFBDF59-E80A-4052-BFF0-D5BDB5CF010E}" type="parTrans" cxnId="{A293AAFB-9CAC-4B16-9307-F540F4903850}">
      <dgm:prSet/>
      <dgm:spPr/>
      <dgm:t>
        <a:bodyPr/>
        <a:lstStyle/>
        <a:p>
          <a:endParaRPr lang="en-US"/>
        </a:p>
      </dgm:t>
    </dgm:pt>
    <dgm:pt modelId="{3434D46B-E330-4F2C-92AC-03DE419D02FB}" type="sibTrans" cxnId="{A293AAFB-9CAC-4B16-9307-F540F4903850}">
      <dgm:prSet/>
      <dgm:spPr/>
      <dgm:t>
        <a:bodyPr/>
        <a:lstStyle/>
        <a:p>
          <a:endParaRPr lang="en-US"/>
        </a:p>
      </dgm:t>
    </dgm:pt>
    <dgm:pt modelId="{E95AD171-479B-455F-B365-35FDB82D9490}">
      <dgm:prSet/>
      <dgm:spPr/>
      <dgm:t>
        <a:bodyPr/>
        <a:lstStyle/>
        <a:p>
          <a:r>
            <a:rPr lang="en-IE" b="1"/>
            <a:t>Education (some)</a:t>
          </a:r>
          <a:endParaRPr lang="en-US"/>
        </a:p>
      </dgm:t>
    </dgm:pt>
    <dgm:pt modelId="{F0CA7667-CB31-4D63-8149-BA7D818DEFF7}" type="parTrans" cxnId="{6FC5875B-ED1B-43DD-8711-8A9A12FC0494}">
      <dgm:prSet/>
      <dgm:spPr/>
      <dgm:t>
        <a:bodyPr/>
        <a:lstStyle/>
        <a:p>
          <a:endParaRPr lang="en-US"/>
        </a:p>
      </dgm:t>
    </dgm:pt>
    <dgm:pt modelId="{71C8C922-63E5-4FFD-8CBA-B45429AB79AA}" type="sibTrans" cxnId="{6FC5875B-ED1B-43DD-8711-8A9A12FC0494}">
      <dgm:prSet/>
      <dgm:spPr/>
      <dgm:t>
        <a:bodyPr/>
        <a:lstStyle/>
        <a:p>
          <a:endParaRPr lang="en-US"/>
        </a:p>
      </dgm:t>
    </dgm:pt>
    <dgm:pt modelId="{1500CC3E-3CF6-4262-B55E-33375063FE45}">
      <dgm:prSet/>
      <dgm:spPr/>
      <dgm:t>
        <a:bodyPr/>
        <a:lstStyle/>
        <a:p>
          <a:r>
            <a:rPr lang="en-IE" b="1"/>
            <a:t>Environmental Sciences</a:t>
          </a:r>
          <a:endParaRPr lang="en-US"/>
        </a:p>
      </dgm:t>
    </dgm:pt>
    <dgm:pt modelId="{C320433B-4083-4E7D-B2DC-FEA95ACDB122}" type="parTrans" cxnId="{AB178D29-1A5F-4189-BF13-56EC24D60F3A}">
      <dgm:prSet/>
      <dgm:spPr/>
      <dgm:t>
        <a:bodyPr/>
        <a:lstStyle/>
        <a:p>
          <a:endParaRPr lang="en-US"/>
        </a:p>
      </dgm:t>
    </dgm:pt>
    <dgm:pt modelId="{068CE12C-0722-446D-A5E3-5DEB34732B69}" type="sibTrans" cxnId="{AB178D29-1A5F-4189-BF13-56EC24D60F3A}">
      <dgm:prSet/>
      <dgm:spPr/>
      <dgm:t>
        <a:bodyPr/>
        <a:lstStyle/>
        <a:p>
          <a:endParaRPr lang="en-US"/>
        </a:p>
      </dgm:t>
    </dgm:pt>
    <dgm:pt modelId="{B014C203-4459-4A4B-9E9D-48A55D60510A}">
      <dgm:prSet/>
      <dgm:spPr/>
      <dgm:t>
        <a:bodyPr/>
        <a:lstStyle/>
        <a:p>
          <a:r>
            <a:rPr lang="en-IE" b="1"/>
            <a:t>Nursing</a:t>
          </a:r>
          <a:endParaRPr lang="en-US"/>
        </a:p>
      </dgm:t>
    </dgm:pt>
    <dgm:pt modelId="{775C99E3-8171-4CEC-B83F-B01410B713F4}" type="parTrans" cxnId="{3838D773-EB62-4C3C-92E3-6A622EA7A2B1}">
      <dgm:prSet/>
      <dgm:spPr/>
      <dgm:t>
        <a:bodyPr/>
        <a:lstStyle/>
        <a:p>
          <a:endParaRPr lang="en-US"/>
        </a:p>
      </dgm:t>
    </dgm:pt>
    <dgm:pt modelId="{52AD352A-3B1A-47E9-9F6D-29C27716CA49}" type="sibTrans" cxnId="{3838D773-EB62-4C3C-92E3-6A622EA7A2B1}">
      <dgm:prSet/>
      <dgm:spPr/>
      <dgm:t>
        <a:bodyPr/>
        <a:lstStyle/>
        <a:p>
          <a:endParaRPr lang="en-US"/>
        </a:p>
      </dgm:t>
    </dgm:pt>
    <dgm:pt modelId="{5796225F-7CE0-4C47-9F93-33CDF6B49CC5}">
      <dgm:prSet/>
      <dgm:spPr/>
      <dgm:t>
        <a:bodyPr/>
        <a:lstStyle/>
        <a:p>
          <a:r>
            <a:rPr lang="en-IE" b="1"/>
            <a:t>Equine Science</a:t>
          </a:r>
          <a:endParaRPr lang="en-US"/>
        </a:p>
      </dgm:t>
    </dgm:pt>
    <dgm:pt modelId="{C81AD905-7635-4299-88BD-90A1A994A59A}" type="parTrans" cxnId="{C10C82AA-C5AD-4F89-8800-7DFB4099468F}">
      <dgm:prSet/>
      <dgm:spPr/>
      <dgm:t>
        <a:bodyPr/>
        <a:lstStyle/>
        <a:p>
          <a:endParaRPr lang="en-US"/>
        </a:p>
      </dgm:t>
    </dgm:pt>
    <dgm:pt modelId="{29E6D63A-61FB-4D08-8D4C-C2071D5FB8FF}" type="sibTrans" cxnId="{C10C82AA-C5AD-4F89-8800-7DFB4099468F}">
      <dgm:prSet/>
      <dgm:spPr/>
      <dgm:t>
        <a:bodyPr/>
        <a:lstStyle/>
        <a:p>
          <a:endParaRPr lang="en-US"/>
        </a:p>
      </dgm:t>
    </dgm:pt>
    <dgm:pt modelId="{D9FEE0F2-0288-45C5-8346-D43023BEFFDB}">
      <dgm:prSet/>
      <dgm:spPr/>
      <dgm:t>
        <a:bodyPr/>
        <a:lstStyle/>
        <a:p>
          <a:r>
            <a:rPr lang="en-IE" b="1"/>
            <a:t>Engineering</a:t>
          </a:r>
          <a:endParaRPr lang="en-US"/>
        </a:p>
      </dgm:t>
    </dgm:pt>
    <dgm:pt modelId="{B0615723-9B9D-4A56-B8F1-7FF7AF928F6F}" type="parTrans" cxnId="{528E6B8C-363B-4AD2-9567-2CD99B838EF7}">
      <dgm:prSet/>
      <dgm:spPr/>
      <dgm:t>
        <a:bodyPr/>
        <a:lstStyle/>
        <a:p>
          <a:endParaRPr lang="en-US"/>
        </a:p>
      </dgm:t>
    </dgm:pt>
    <dgm:pt modelId="{B8D82E59-3B06-4A39-B835-E14FB7477935}" type="sibTrans" cxnId="{528E6B8C-363B-4AD2-9567-2CD99B838EF7}">
      <dgm:prSet/>
      <dgm:spPr/>
      <dgm:t>
        <a:bodyPr/>
        <a:lstStyle/>
        <a:p>
          <a:endParaRPr lang="en-US"/>
        </a:p>
      </dgm:t>
    </dgm:pt>
    <dgm:pt modelId="{323D521D-7691-40C3-95C4-FEDEE2313156}">
      <dgm:prSet/>
      <dgm:spPr/>
      <dgm:t>
        <a:bodyPr/>
        <a:lstStyle/>
        <a:p>
          <a:r>
            <a:rPr lang="en-IE" b="1"/>
            <a:t>Agriculture</a:t>
          </a:r>
          <a:endParaRPr lang="en-US"/>
        </a:p>
      </dgm:t>
    </dgm:pt>
    <dgm:pt modelId="{5902E39B-8E5D-42C9-AD71-1EE9C89C9037}" type="parTrans" cxnId="{791BEB9B-EF4D-4D7C-AC48-1721FFCC0F8E}">
      <dgm:prSet/>
      <dgm:spPr/>
      <dgm:t>
        <a:bodyPr/>
        <a:lstStyle/>
        <a:p>
          <a:endParaRPr lang="en-US"/>
        </a:p>
      </dgm:t>
    </dgm:pt>
    <dgm:pt modelId="{B11C229B-67EB-43DF-A54F-BD2284C005A6}" type="sibTrans" cxnId="{791BEB9B-EF4D-4D7C-AC48-1721FFCC0F8E}">
      <dgm:prSet/>
      <dgm:spPr/>
      <dgm:t>
        <a:bodyPr/>
        <a:lstStyle/>
        <a:p>
          <a:endParaRPr lang="en-US"/>
        </a:p>
      </dgm:t>
    </dgm:pt>
    <dgm:pt modelId="{134402C3-807D-441B-9052-9120D98D70C6}">
      <dgm:prSet/>
      <dgm:spPr/>
      <dgm:t>
        <a:bodyPr/>
        <a:lstStyle/>
        <a:p>
          <a:r>
            <a:rPr lang="en-IE" b="1"/>
            <a:t>Computer Sciences (only some)</a:t>
          </a:r>
          <a:endParaRPr lang="en-US"/>
        </a:p>
      </dgm:t>
    </dgm:pt>
    <dgm:pt modelId="{A912D3F8-3EE8-48AE-B56C-8C749D2770A6}" type="parTrans" cxnId="{E970F938-749F-4C0A-AFA1-05706FB06865}">
      <dgm:prSet/>
      <dgm:spPr/>
      <dgm:t>
        <a:bodyPr/>
        <a:lstStyle/>
        <a:p>
          <a:endParaRPr lang="en-US"/>
        </a:p>
      </dgm:t>
    </dgm:pt>
    <dgm:pt modelId="{0499B044-F6B7-49C3-868B-4311F796DBF5}" type="sibTrans" cxnId="{E970F938-749F-4C0A-AFA1-05706FB06865}">
      <dgm:prSet/>
      <dgm:spPr/>
      <dgm:t>
        <a:bodyPr/>
        <a:lstStyle/>
        <a:p>
          <a:endParaRPr lang="en-US"/>
        </a:p>
      </dgm:t>
    </dgm:pt>
    <dgm:pt modelId="{2E483081-CCD8-4416-AF71-358128522FB7}">
      <dgm:prSet/>
      <dgm:spPr/>
      <dgm:t>
        <a:bodyPr/>
        <a:lstStyle/>
        <a:p>
          <a:r>
            <a:rPr lang="en-IE" b="1"/>
            <a:t>Geological Sciences</a:t>
          </a:r>
          <a:endParaRPr lang="en-US"/>
        </a:p>
      </dgm:t>
    </dgm:pt>
    <dgm:pt modelId="{F7A7C679-4EF3-4C27-AE1E-0EC6BB7756D8}" type="parTrans" cxnId="{B7128C00-077C-4C6C-971E-0DD484E6ADE1}">
      <dgm:prSet/>
      <dgm:spPr/>
      <dgm:t>
        <a:bodyPr/>
        <a:lstStyle/>
        <a:p>
          <a:endParaRPr lang="en-US"/>
        </a:p>
      </dgm:t>
    </dgm:pt>
    <dgm:pt modelId="{D45DF9F4-42A6-4AAD-A6E2-2ACFCADFE35E}" type="sibTrans" cxnId="{B7128C00-077C-4C6C-971E-0DD484E6ADE1}">
      <dgm:prSet/>
      <dgm:spPr/>
      <dgm:t>
        <a:bodyPr/>
        <a:lstStyle/>
        <a:p>
          <a:endParaRPr lang="en-US"/>
        </a:p>
      </dgm:t>
    </dgm:pt>
    <dgm:pt modelId="{634D1EB2-7AC2-42B9-AAF6-17863A3F2EB4}">
      <dgm:prSet/>
      <dgm:spPr/>
      <dgm:t>
        <a:bodyPr/>
        <a:lstStyle/>
        <a:p>
          <a:r>
            <a:rPr lang="en-IE" b="1"/>
            <a:t>Physical Sciences/Astronomy</a:t>
          </a:r>
          <a:endParaRPr lang="en-US"/>
        </a:p>
      </dgm:t>
    </dgm:pt>
    <dgm:pt modelId="{227741D2-6B82-4824-91B2-D174DB3B510F}" type="parTrans" cxnId="{22FCDEDB-A490-47F3-BD26-5DFC97DB0F0E}">
      <dgm:prSet/>
      <dgm:spPr/>
      <dgm:t>
        <a:bodyPr/>
        <a:lstStyle/>
        <a:p>
          <a:endParaRPr lang="en-US"/>
        </a:p>
      </dgm:t>
    </dgm:pt>
    <dgm:pt modelId="{265B6FD2-5B57-49B3-A571-2B01CDC4B470}" type="sibTrans" cxnId="{22FCDEDB-A490-47F3-BD26-5DFC97DB0F0E}">
      <dgm:prSet/>
      <dgm:spPr/>
      <dgm:t>
        <a:bodyPr/>
        <a:lstStyle/>
        <a:p>
          <a:endParaRPr lang="en-US"/>
        </a:p>
      </dgm:t>
    </dgm:pt>
    <dgm:pt modelId="{A9875AC0-588E-40DD-A363-9000C515E91B}">
      <dgm:prSet/>
      <dgm:spPr/>
      <dgm:t>
        <a:bodyPr/>
        <a:lstStyle/>
        <a:p>
          <a:r>
            <a:rPr lang="en-IE" b="1"/>
            <a:t>Sports Science</a:t>
          </a:r>
          <a:endParaRPr lang="en-US"/>
        </a:p>
      </dgm:t>
    </dgm:pt>
    <dgm:pt modelId="{885B008C-7AC6-49FD-A443-87B8A28CB753}" type="parTrans" cxnId="{F3006253-A839-4088-A3A5-EEAB17C6EBEA}">
      <dgm:prSet/>
      <dgm:spPr/>
      <dgm:t>
        <a:bodyPr/>
        <a:lstStyle/>
        <a:p>
          <a:endParaRPr lang="en-US"/>
        </a:p>
      </dgm:t>
    </dgm:pt>
    <dgm:pt modelId="{5C5D8DFF-3630-4CC0-9C6D-CB137A261E4F}" type="sibTrans" cxnId="{F3006253-A839-4088-A3A5-EEAB17C6EBEA}">
      <dgm:prSet/>
      <dgm:spPr/>
      <dgm:t>
        <a:bodyPr/>
        <a:lstStyle/>
        <a:p>
          <a:endParaRPr lang="en-US"/>
        </a:p>
      </dgm:t>
    </dgm:pt>
    <dgm:pt modelId="{A032ABB5-9266-495D-B468-B4D26813B052}">
      <dgm:prSet/>
      <dgm:spPr/>
      <dgm:t>
        <a:bodyPr/>
        <a:lstStyle/>
        <a:p>
          <a:r>
            <a:rPr lang="en-IE" b="1"/>
            <a:t>Public Health</a:t>
          </a:r>
          <a:endParaRPr lang="en-US"/>
        </a:p>
      </dgm:t>
    </dgm:pt>
    <dgm:pt modelId="{4B706E00-1081-4AD1-A20F-547E06EF918F}" type="parTrans" cxnId="{68D74F85-4BF6-4EC0-A715-8FA836F18C3B}">
      <dgm:prSet/>
      <dgm:spPr/>
      <dgm:t>
        <a:bodyPr/>
        <a:lstStyle/>
        <a:p>
          <a:endParaRPr lang="en-US"/>
        </a:p>
      </dgm:t>
    </dgm:pt>
    <dgm:pt modelId="{56DF0F1F-73C7-4E1E-A533-4FBFD689DFDC}" type="sibTrans" cxnId="{68D74F85-4BF6-4EC0-A715-8FA836F18C3B}">
      <dgm:prSet/>
      <dgm:spPr/>
      <dgm:t>
        <a:bodyPr/>
        <a:lstStyle/>
        <a:p>
          <a:endParaRPr lang="en-US"/>
        </a:p>
      </dgm:t>
    </dgm:pt>
    <dgm:pt modelId="{D480F970-2278-4FCA-8741-C0AB8A1B6318}" type="pres">
      <dgm:prSet presAssocID="{8F9C8B85-4008-45FA-B637-F196072417D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76A38E-9610-4E93-AB34-03932C860DF8}" type="pres">
      <dgm:prSet presAssocID="{7CC4D19C-1DA0-4862-9D5B-2E7C2DC180C8}" presName="node" presStyleLbl="node1" presStyleIdx="0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91B80F-589A-4B42-89AE-808AD6349E09}" type="pres">
      <dgm:prSet presAssocID="{FA9727AD-20A5-4C31-B82A-533EAA419033}" presName="sibTrans" presStyleCnt="0"/>
      <dgm:spPr/>
    </dgm:pt>
    <dgm:pt modelId="{FA58E581-CDA6-441D-8F08-57AB6E28C90E}" type="pres">
      <dgm:prSet presAssocID="{C65D493C-52A8-4B72-A6DB-3F3E012AC3DE}" presName="node" presStyleLbl="node1" presStyleIdx="1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BDBA19-21B3-46D9-840C-0B364EA5317B}" type="pres">
      <dgm:prSet presAssocID="{08BE502D-3462-4C50-A45E-C77931D82D75}" presName="sibTrans" presStyleCnt="0"/>
      <dgm:spPr/>
    </dgm:pt>
    <dgm:pt modelId="{E4D88929-7BCB-4CE3-B16D-1E73C5EC594B}" type="pres">
      <dgm:prSet presAssocID="{4C435796-3CB1-47D0-BD13-64D1FEC70AB5}" presName="node" presStyleLbl="node1" presStyleIdx="2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69B771-674D-4EE8-948F-C8BE7108B2FD}" type="pres">
      <dgm:prSet presAssocID="{5EB2D2DB-F28D-4CA3-81BD-262F99510D3C}" presName="sibTrans" presStyleCnt="0"/>
      <dgm:spPr/>
    </dgm:pt>
    <dgm:pt modelId="{420DEF1A-A267-4EBC-B4CA-E0157D5DA3AB}" type="pres">
      <dgm:prSet presAssocID="{5C9A970C-47C8-4723-A208-FC4D1814CF0A}" presName="node" presStyleLbl="node1" presStyleIdx="3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7CF898-8357-4CCE-9979-4E4866A62662}" type="pres">
      <dgm:prSet presAssocID="{3434D46B-E330-4F2C-92AC-03DE419D02FB}" presName="sibTrans" presStyleCnt="0"/>
      <dgm:spPr/>
    </dgm:pt>
    <dgm:pt modelId="{D920EC13-1D2C-4DFB-A9C8-8066C049D701}" type="pres">
      <dgm:prSet presAssocID="{E95AD171-479B-455F-B365-35FDB82D9490}" presName="node" presStyleLbl="node1" presStyleIdx="4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7F0968-E000-415E-A8DB-A7FA4E7C29CE}" type="pres">
      <dgm:prSet presAssocID="{71C8C922-63E5-4FFD-8CBA-B45429AB79AA}" presName="sibTrans" presStyleCnt="0"/>
      <dgm:spPr/>
    </dgm:pt>
    <dgm:pt modelId="{9FEAC41C-1691-45D5-81EB-7977185272DF}" type="pres">
      <dgm:prSet presAssocID="{1500CC3E-3CF6-4262-B55E-33375063FE45}" presName="node" presStyleLbl="node1" presStyleIdx="5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F5DCD3-09A8-4B30-8DDF-D364A025F161}" type="pres">
      <dgm:prSet presAssocID="{068CE12C-0722-446D-A5E3-5DEB34732B69}" presName="sibTrans" presStyleCnt="0"/>
      <dgm:spPr/>
    </dgm:pt>
    <dgm:pt modelId="{8B91E4F9-4389-483E-8CEF-1649D769D206}" type="pres">
      <dgm:prSet presAssocID="{B014C203-4459-4A4B-9E9D-48A55D60510A}" presName="node" presStyleLbl="node1" presStyleIdx="6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7EC40A-CB5B-4E91-9D30-238D834A0FA8}" type="pres">
      <dgm:prSet presAssocID="{52AD352A-3B1A-47E9-9F6D-29C27716CA49}" presName="sibTrans" presStyleCnt="0"/>
      <dgm:spPr/>
    </dgm:pt>
    <dgm:pt modelId="{1BCDF610-83EC-409A-843C-845B33D46C63}" type="pres">
      <dgm:prSet presAssocID="{5796225F-7CE0-4C47-9F93-33CDF6B49CC5}" presName="node" presStyleLbl="node1" presStyleIdx="7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0F2889-23CC-4204-BF87-72C252BDEC5B}" type="pres">
      <dgm:prSet presAssocID="{29E6D63A-61FB-4D08-8D4C-C2071D5FB8FF}" presName="sibTrans" presStyleCnt="0"/>
      <dgm:spPr/>
    </dgm:pt>
    <dgm:pt modelId="{D78D79D9-F9D5-498F-A10B-18C8EC8B15AE}" type="pres">
      <dgm:prSet presAssocID="{D9FEE0F2-0288-45C5-8346-D43023BEFFDB}" presName="node" presStyleLbl="node1" presStyleIdx="8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11EEE-4039-48A1-ACD2-1904A1CC5EF8}" type="pres">
      <dgm:prSet presAssocID="{B8D82E59-3B06-4A39-B835-E14FB7477935}" presName="sibTrans" presStyleCnt="0"/>
      <dgm:spPr/>
    </dgm:pt>
    <dgm:pt modelId="{3952A1C9-C179-4AB4-A566-1E2165CA970C}" type="pres">
      <dgm:prSet presAssocID="{323D521D-7691-40C3-95C4-FEDEE2313156}" presName="node" presStyleLbl="node1" presStyleIdx="9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269AA9-352D-433A-825E-F41B60993715}" type="pres">
      <dgm:prSet presAssocID="{B11C229B-67EB-43DF-A54F-BD2284C005A6}" presName="sibTrans" presStyleCnt="0"/>
      <dgm:spPr/>
    </dgm:pt>
    <dgm:pt modelId="{28C0DD83-15E2-4964-8BAC-103F5F566514}" type="pres">
      <dgm:prSet presAssocID="{134402C3-807D-441B-9052-9120D98D70C6}" presName="node" presStyleLbl="node1" presStyleIdx="10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0AC8BB-1301-4D11-BFA8-F47B9358BB0C}" type="pres">
      <dgm:prSet presAssocID="{0499B044-F6B7-49C3-868B-4311F796DBF5}" presName="sibTrans" presStyleCnt="0"/>
      <dgm:spPr/>
    </dgm:pt>
    <dgm:pt modelId="{4B7F5A98-9D97-4D04-8680-49D0B00486DA}" type="pres">
      <dgm:prSet presAssocID="{2E483081-CCD8-4416-AF71-358128522FB7}" presName="node" presStyleLbl="node1" presStyleIdx="11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A808DD-76DB-4476-A662-9C8DDDF0D62E}" type="pres">
      <dgm:prSet presAssocID="{D45DF9F4-42A6-4AAD-A6E2-2ACFCADFE35E}" presName="sibTrans" presStyleCnt="0"/>
      <dgm:spPr/>
    </dgm:pt>
    <dgm:pt modelId="{402C2EF3-33EB-4F71-BA05-B3354BB81F76}" type="pres">
      <dgm:prSet presAssocID="{634D1EB2-7AC2-42B9-AAF6-17863A3F2EB4}" presName="node" presStyleLbl="node1" presStyleIdx="12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DFE782-B1DC-44C6-99B9-AD04121B30EA}" type="pres">
      <dgm:prSet presAssocID="{265B6FD2-5B57-49B3-A571-2B01CDC4B470}" presName="sibTrans" presStyleCnt="0"/>
      <dgm:spPr/>
    </dgm:pt>
    <dgm:pt modelId="{23F6AB74-DE28-4B91-8CBC-1B569911C3F3}" type="pres">
      <dgm:prSet presAssocID="{A9875AC0-588E-40DD-A363-9000C515E91B}" presName="node" presStyleLbl="node1" presStyleIdx="13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13CF76-79ED-4D21-AD58-E3936727B4D2}" type="pres">
      <dgm:prSet presAssocID="{5C5D8DFF-3630-4CC0-9C6D-CB137A261E4F}" presName="sibTrans" presStyleCnt="0"/>
      <dgm:spPr/>
    </dgm:pt>
    <dgm:pt modelId="{1C09ECD5-FDB9-45B3-AC4D-3315C55C7C56}" type="pres">
      <dgm:prSet presAssocID="{A032ABB5-9266-495D-B468-B4D26813B052}" presName="node" presStyleLbl="node1" presStyleIdx="14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0C82AA-C5AD-4F89-8800-7DFB4099468F}" srcId="{8F9C8B85-4008-45FA-B637-F196072417D2}" destId="{5796225F-7CE0-4C47-9F93-33CDF6B49CC5}" srcOrd="7" destOrd="0" parTransId="{C81AD905-7635-4299-88BD-90A1A994A59A}" sibTransId="{29E6D63A-61FB-4D08-8D4C-C2071D5FB8FF}"/>
    <dgm:cxn modelId="{A293AAFB-9CAC-4B16-9307-F540F4903850}" srcId="{8F9C8B85-4008-45FA-B637-F196072417D2}" destId="{5C9A970C-47C8-4723-A208-FC4D1814CF0A}" srcOrd="3" destOrd="0" parTransId="{CAFBDF59-E80A-4052-BFF0-D5BDB5CF010E}" sibTransId="{3434D46B-E330-4F2C-92AC-03DE419D02FB}"/>
    <dgm:cxn modelId="{E970F938-749F-4C0A-AFA1-05706FB06865}" srcId="{8F9C8B85-4008-45FA-B637-F196072417D2}" destId="{134402C3-807D-441B-9052-9120D98D70C6}" srcOrd="10" destOrd="0" parTransId="{A912D3F8-3EE8-48AE-B56C-8C749D2770A6}" sibTransId="{0499B044-F6B7-49C3-868B-4311F796DBF5}"/>
    <dgm:cxn modelId="{3838D773-EB62-4C3C-92E3-6A622EA7A2B1}" srcId="{8F9C8B85-4008-45FA-B637-F196072417D2}" destId="{B014C203-4459-4A4B-9E9D-48A55D60510A}" srcOrd="6" destOrd="0" parTransId="{775C99E3-8171-4CEC-B83F-B01410B713F4}" sibTransId="{52AD352A-3B1A-47E9-9F6D-29C27716CA49}"/>
    <dgm:cxn modelId="{FF29B927-03F3-4936-8CC0-A9E1B3F457DD}" type="presOf" srcId="{A032ABB5-9266-495D-B468-B4D26813B052}" destId="{1C09ECD5-FDB9-45B3-AC4D-3315C55C7C56}" srcOrd="0" destOrd="0" presId="urn:microsoft.com/office/officeart/2005/8/layout/default"/>
    <dgm:cxn modelId="{6FC5875B-ED1B-43DD-8711-8A9A12FC0494}" srcId="{8F9C8B85-4008-45FA-B637-F196072417D2}" destId="{E95AD171-479B-455F-B365-35FDB82D9490}" srcOrd="4" destOrd="0" parTransId="{F0CA7667-CB31-4D63-8149-BA7D818DEFF7}" sibTransId="{71C8C922-63E5-4FFD-8CBA-B45429AB79AA}"/>
    <dgm:cxn modelId="{AB178D29-1A5F-4189-BF13-56EC24D60F3A}" srcId="{8F9C8B85-4008-45FA-B637-F196072417D2}" destId="{1500CC3E-3CF6-4262-B55E-33375063FE45}" srcOrd="5" destOrd="0" parTransId="{C320433B-4083-4E7D-B2DC-FEA95ACDB122}" sibTransId="{068CE12C-0722-446D-A5E3-5DEB34732B69}"/>
    <dgm:cxn modelId="{1FA7F93B-59D9-4288-85A4-D0202DDD7206}" type="presOf" srcId="{8F9C8B85-4008-45FA-B637-F196072417D2}" destId="{D480F970-2278-4FCA-8741-C0AB8A1B6318}" srcOrd="0" destOrd="0" presId="urn:microsoft.com/office/officeart/2005/8/layout/default"/>
    <dgm:cxn modelId="{E9C156ED-B745-40CF-B44A-F6EE2AF8BD92}" srcId="{8F9C8B85-4008-45FA-B637-F196072417D2}" destId="{C65D493C-52A8-4B72-A6DB-3F3E012AC3DE}" srcOrd="1" destOrd="0" parTransId="{01F59FCD-E25C-432F-8AD4-769FB4E636F2}" sibTransId="{08BE502D-3462-4C50-A45E-C77931D82D75}"/>
    <dgm:cxn modelId="{D129618C-287A-4D85-844F-0715390A66C7}" type="presOf" srcId="{E95AD171-479B-455F-B365-35FDB82D9490}" destId="{D920EC13-1D2C-4DFB-A9C8-8066C049D701}" srcOrd="0" destOrd="0" presId="urn:microsoft.com/office/officeart/2005/8/layout/default"/>
    <dgm:cxn modelId="{791BEB9B-EF4D-4D7C-AC48-1721FFCC0F8E}" srcId="{8F9C8B85-4008-45FA-B637-F196072417D2}" destId="{323D521D-7691-40C3-95C4-FEDEE2313156}" srcOrd="9" destOrd="0" parTransId="{5902E39B-8E5D-42C9-AD71-1EE9C89C9037}" sibTransId="{B11C229B-67EB-43DF-A54F-BD2284C005A6}"/>
    <dgm:cxn modelId="{1322D473-E7CD-4B9F-B48D-599E4C66B789}" type="presOf" srcId="{634D1EB2-7AC2-42B9-AAF6-17863A3F2EB4}" destId="{402C2EF3-33EB-4F71-BA05-B3354BB81F76}" srcOrd="0" destOrd="0" presId="urn:microsoft.com/office/officeart/2005/8/layout/default"/>
    <dgm:cxn modelId="{98AECCAF-FFD2-46E8-A293-343F002FD076}" type="presOf" srcId="{B014C203-4459-4A4B-9E9D-48A55D60510A}" destId="{8B91E4F9-4389-483E-8CEF-1649D769D206}" srcOrd="0" destOrd="0" presId="urn:microsoft.com/office/officeart/2005/8/layout/default"/>
    <dgm:cxn modelId="{B7128C00-077C-4C6C-971E-0DD484E6ADE1}" srcId="{8F9C8B85-4008-45FA-B637-F196072417D2}" destId="{2E483081-CCD8-4416-AF71-358128522FB7}" srcOrd="11" destOrd="0" parTransId="{F7A7C679-4EF3-4C27-AE1E-0EC6BB7756D8}" sibTransId="{D45DF9F4-42A6-4AAD-A6E2-2ACFCADFE35E}"/>
    <dgm:cxn modelId="{91BE2066-829F-450B-9F1A-57FEB5D22A9B}" type="presOf" srcId="{C65D493C-52A8-4B72-A6DB-3F3E012AC3DE}" destId="{FA58E581-CDA6-441D-8F08-57AB6E28C90E}" srcOrd="0" destOrd="0" presId="urn:microsoft.com/office/officeart/2005/8/layout/default"/>
    <dgm:cxn modelId="{F3006253-A839-4088-A3A5-EEAB17C6EBEA}" srcId="{8F9C8B85-4008-45FA-B637-F196072417D2}" destId="{A9875AC0-588E-40DD-A363-9000C515E91B}" srcOrd="13" destOrd="0" parTransId="{885B008C-7AC6-49FD-A443-87B8A28CB753}" sibTransId="{5C5D8DFF-3630-4CC0-9C6D-CB137A261E4F}"/>
    <dgm:cxn modelId="{F4B08B0A-F93D-49D3-89BB-0F24B0A0FEAA}" type="presOf" srcId="{5C9A970C-47C8-4723-A208-FC4D1814CF0A}" destId="{420DEF1A-A267-4EBC-B4CA-E0157D5DA3AB}" srcOrd="0" destOrd="0" presId="urn:microsoft.com/office/officeart/2005/8/layout/default"/>
    <dgm:cxn modelId="{3E23F58C-B2F1-4886-8829-C1A39E63DBB6}" type="presOf" srcId="{D9FEE0F2-0288-45C5-8346-D43023BEFFDB}" destId="{D78D79D9-F9D5-498F-A10B-18C8EC8B15AE}" srcOrd="0" destOrd="0" presId="urn:microsoft.com/office/officeart/2005/8/layout/default"/>
    <dgm:cxn modelId="{8CE71BBE-1121-4061-8A57-211CA347615B}" type="presOf" srcId="{5796225F-7CE0-4C47-9F93-33CDF6B49CC5}" destId="{1BCDF610-83EC-409A-843C-845B33D46C63}" srcOrd="0" destOrd="0" presId="urn:microsoft.com/office/officeart/2005/8/layout/default"/>
    <dgm:cxn modelId="{22FCDEDB-A490-47F3-BD26-5DFC97DB0F0E}" srcId="{8F9C8B85-4008-45FA-B637-F196072417D2}" destId="{634D1EB2-7AC2-42B9-AAF6-17863A3F2EB4}" srcOrd="12" destOrd="0" parTransId="{227741D2-6B82-4824-91B2-D174DB3B510F}" sibTransId="{265B6FD2-5B57-49B3-A571-2B01CDC4B470}"/>
    <dgm:cxn modelId="{68D74F85-4BF6-4EC0-A715-8FA836F18C3B}" srcId="{8F9C8B85-4008-45FA-B637-F196072417D2}" destId="{A032ABB5-9266-495D-B468-B4D26813B052}" srcOrd="14" destOrd="0" parTransId="{4B706E00-1081-4AD1-A20F-547E06EF918F}" sibTransId="{56DF0F1F-73C7-4E1E-A533-4FBFD689DFDC}"/>
    <dgm:cxn modelId="{00251090-566D-4D4E-9C5C-12314837B39A}" srcId="{8F9C8B85-4008-45FA-B637-F196072417D2}" destId="{4C435796-3CB1-47D0-BD13-64D1FEC70AB5}" srcOrd="2" destOrd="0" parTransId="{9D2611BF-47CA-408F-A466-BE393FF6DD1E}" sibTransId="{5EB2D2DB-F28D-4CA3-81BD-262F99510D3C}"/>
    <dgm:cxn modelId="{7804222C-0AAF-4264-ABB4-8C87F2355560}" type="presOf" srcId="{4C435796-3CB1-47D0-BD13-64D1FEC70AB5}" destId="{E4D88929-7BCB-4CE3-B16D-1E73C5EC594B}" srcOrd="0" destOrd="0" presId="urn:microsoft.com/office/officeart/2005/8/layout/default"/>
    <dgm:cxn modelId="{BCAFD5AC-E132-4C77-99BA-2F6130F4999C}" type="presOf" srcId="{323D521D-7691-40C3-95C4-FEDEE2313156}" destId="{3952A1C9-C179-4AB4-A566-1E2165CA970C}" srcOrd="0" destOrd="0" presId="urn:microsoft.com/office/officeart/2005/8/layout/default"/>
    <dgm:cxn modelId="{42F17150-D2E9-4F1F-9D37-5A748CC82EAA}" type="presOf" srcId="{134402C3-807D-441B-9052-9120D98D70C6}" destId="{28C0DD83-15E2-4964-8BAC-103F5F566514}" srcOrd="0" destOrd="0" presId="urn:microsoft.com/office/officeart/2005/8/layout/default"/>
    <dgm:cxn modelId="{DEE7D2F0-EF37-449D-9A84-3D1C6125AA33}" type="presOf" srcId="{1500CC3E-3CF6-4262-B55E-33375063FE45}" destId="{9FEAC41C-1691-45D5-81EB-7977185272DF}" srcOrd="0" destOrd="0" presId="urn:microsoft.com/office/officeart/2005/8/layout/default"/>
    <dgm:cxn modelId="{77BD89B6-28EE-4D90-918A-53B9CC929F44}" srcId="{8F9C8B85-4008-45FA-B637-F196072417D2}" destId="{7CC4D19C-1DA0-4862-9D5B-2E7C2DC180C8}" srcOrd="0" destOrd="0" parTransId="{8E837001-9926-41D6-9D79-C75655580B7C}" sibTransId="{FA9727AD-20A5-4C31-B82A-533EAA419033}"/>
    <dgm:cxn modelId="{528E6B8C-363B-4AD2-9567-2CD99B838EF7}" srcId="{8F9C8B85-4008-45FA-B637-F196072417D2}" destId="{D9FEE0F2-0288-45C5-8346-D43023BEFFDB}" srcOrd="8" destOrd="0" parTransId="{B0615723-9B9D-4A56-B8F1-7FF7AF928F6F}" sibTransId="{B8D82E59-3B06-4A39-B835-E14FB7477935}"/>
    <dgm:cxn modelId="{7CB800A3-DCE5-4D2F-B733-C3485921E2DE}" type="presOf" srcId="{A9875AC0-588E-40DD-A363-9000C515E91B}" destId="{23F6AB74-DE28-4B91-8CBC-1B569911C3F3}" srcOrd="0" destOrd="0" presId="urn:microsoft.com/office/officeart/2005/8/layout/default"/>
    <dgm:cxn modelId="{E8FB6D42-7DCE-4D8B-8557-C0C918E2EC94}" type="presOf" srcId="{7CC4D19C-1DA0-4862-9D5B-2E7C2DC180C8}" destId="{1C76A38E-9610-4E93-AB34-03932C860DF8}" srcOrd="0" destOrd="0" presId="urn:microsoft.com/office/officeart/2005/8/layout/default"/>
    <dgm:cxn modelId="{2288EE61-D09C-486D-9B79-9A96E52D9500}" type="presOf" srcId="{2E483081-CCD8-4416-AF71-358128522FB7}" destId="{4B7F5A98-9D97-4D04-8680-49D0B00486DA}" srcOrd="0" destOrd="0" presId="urn:microsoft.com/office/officeart/2005/8/layout/default"/>
    <dgm:cxn modelId="{AB4AFF4C-0801-4903-825B-634BB20EFB59}" type="presParOf" srcId="{D480F970-2278-4FCA-8741-C0AB8A1B6318}" destId="{1C76A38E-9610-4E93-AB34-03932C860DF8}" srcOrd="0" destOrd="0" presId="urn:microsoft.com/office/officeart/2005/8/layout/default"/>
    <dgm:cxn modelId="{D5717906-834B-427E-AB41-43E4044EFDC0}" type="presParOf" srcId="{D480F970-2278-4FCA-8741-C0AB8A1B6318}" destId="{8891B80F-589A-4B42-89AE-808AD6349E09}" srcOrd="1" destOrd="0" presId="urn:microsoft.com/office/officeart/2005/8/layout/default"/>
    <dgm:cxn modelId="{02BC1D82-2C8C-4D1F-BED7-91B4F07764BB}" type="presParOf" srcId="{D480F970-2278-4FCA-8741-C0AB8A1B6318}" destId="{FA58E581-CDA6-441D-8F08-57AB6E28C90E}" srcOrd="2" destOrd="0" presId="urn:microsoft.com/office/officeart/2005/8/layout/default"/>
    <dgm:cxn modelId="{106C0BE3-1126-4361-8194-C6A7D20B0427}" type="presParOf" srcId="{D480F970-2278-4FCA-8741-C0AB8A1B6318}" destId="{20BDBA19-21B3-46D9-840C-0B364EA5317B}" srcOrd="3" destOrd="0" presId="urn:microsoft.com/office/officeart/2005/8/layout/default"/>
    <dgm:cxn modelId="{C557ACBE-DAC8-4D30-995D-F22686BF6AF6}" type="presParOf" srcId="{D480F970-2278-4FCA-8741-C0AB8A1B6318}" destId="{E4D88929-7BCB-4CE3-B16D-1E73C5EC594B}" srcOrd="4" destOrd="0" presId="urn:microsoft.com/office/officeart/2005/8/layout/default"/>
    <dgm:cxn modelId="{2248E67D-DD8A-4CA8-93CE-9065D0F8EACE}" type="presParOf" srcId="{D480F970-2278-4FCA-8741-C0AB8A1B6318}" destId="{A569B771-674D-4EE8-948F-C8BE7108B2FD}" srcOrd="5" destOrd="0" presId="urn:microsoft.com/office/officeart/2005/8/layout/default"/>
    <dgm:cxn modelId="{11EB4C84-0346-4FE1-A061-FEF8212EB0E4}" type="presParOf" srcId="{D480F970-2278-4FCA-8741-C0AB8A1B6318}" destId="{420DEF1A-A267-4EBC-B4CA-E0157D5DA3AB}" srcOrd="6" destOrd="0" presId="urn:microsoft.com/office/officeart/2005/8/layout/default"/>
    <dgm:cxn modelId="{CE7BE6E6-3027-4933-A4ED-E8D7F952898A}" type="presParOf" srcId="{D480F970-2278-4FCA-8741-C0AB8A1B6318}" destId="{F87CF898-8357-4CCE-9979-4E4866A62662}" srcOrd="7" destOrd="0" presId="urn:microsoft.com/office/officeart/2005/8/layout/default"/>
    <dgm:cxn modelId="{62CBC096-9258-4769-A098-DF5E7BD644FF}" type="presParOf" srcId="{D480F970-2278-4FCA-8741-C0AB8A1B6318}" destId="{D920EC13-1D2C-4DFB-A9C8-8066C049D701}" srcOrd="8" destOrd="0" presId="urn:microsoft.com/office/officeart/2005/8/layout/default"/>
    <dgm:cxn modelId="{02ABE75B-0B7E-40BD-B05A-123BA0E499C6}" type="presParOf" srcId="{D480F970-2278-4FCA-8741-C0AB8A1B6318}" destId="{E27F0968-E000-415E-A8DB-A7FA4E7C29CE}" srcOrd="9" destOrd="0" presId="urn:microsoft.com/office/officeart/2005/8/layout/default"/>
    <dgm:cxn modelId="{1A865A26-EE32-46D9-B5B6-D5DFD1ED1D43}" type="presParOf" srcId="{D480F970-2278-4FCA-8741-C0AB8A1B6318}" destId="{9FEAC41C-1691-45D5-81EB-7977185272DF}" srcOrd="10" destOrd="0" presId="urn:microsoft.com/office/officeart/2005/8/layout/default"/>
    <dgm:cxn modelId="{F89D1216-6FFC-4FAC-8C09-3A7D1501ADFC}" type="presParOf" srcId="{D480F970-2278-4FCA-8741-C0AB8A1B6318}" destId="{FCF5DCD3-09A8-4B30-8DDF-D364A025F161}" srcOrd="11" destOrd="0" presId="urn:microsoft.com/office/officeart/2005/8/layout/default"/>
    <dgm:cxn modelId="{148D63CB-76B1-4232-8D4E-1F7885163C8B}" type="presParOf" srcId="{D480F970-2278-4FCA-8741-C0AB8A1B6318}" destId="{8B91E4F9-4389-483E-8CEF-1649D769D206}" srcOrd="12" destOrd="0" presId="urn:microsoft.com/office/officeart/2005/8/layout/default"/>
    <dgm:cxn modelId="{02AFFDA6-3E83-4B1B-A280-662FC539A196}" type="presParOf" srcId="{D480F970-2278-4FCA-8741-C0AB8A1B6318}" destId="{AF7EC40A-CB5B-4E91-9D30-238D834A0FA8}" srcOrd="13" destOrd="0" presId="urn:microsoft.com/office/officeart/2005/8/layout/default"/>
    <dgm:cxn modelId="{002997AF-0330-4390-BD62-85100AE445F1}" type="presParOf" srcId="{D480F970-2278-4FCA-8741-C0AB8A1B6318}" destId="{1BCDF610-83EC-409A-843C-845B33D46C63}" srcOrd="14" destOrd="0" presId="urn:microsoft.com/office/officeart/2005/8/layout/default"/>
    <dgm:cxn modelId="{3238103D-E5DA-48A6-8113-1D85B6B0FA97}" type="presParOf" srcId="{D480F970-2278-4FCA-8741-C0AB8A1B6318}" destId="{480F2889-23CC-4204-BF87-72C252BDEC5B}" srcOrd="15" destOrd="0" presId="urn:microsoft.com/office/officeart/2005/8/layout/default"/>
    <dgm:cxn modelId="{A1281304-FD43-4644-BCF7-8BBF22E72FD3}" type="presParOf" srcId="{D480F970-2278-4FCA-8741-C0AB8A1B6318}" destId="{D78D79D9-F9D5-498F-A10B-18C8EC8B15AE}" srcOrd="16" destOrd="0" presId="urn:microsoft.com/office/officeart/2005/8/layout/default"/>
    <dgm:cxn modelId="{4FE97426-50C8-437E-9853-08A8EF00FB7E}" type="presParOf" srcId="{D480F970-2278-4FCA-8741-C0AB8A1B6318}" destId="{68E11EEE-4039-48A1-ACD2-1904A1CC5EF8}" srcOrd="17" destOrd="0" presId="urn:microsoft.com/office/officeart/2005/8/layout/default"/>
    <dgm:cxn modelId="{32F0D8DA-5743-4C86-B966-724B6B1BB8EC}" type="presParOf" srcId="{D480F970-2278-4FCA-8741-C0AB8A1B6318}" destId="{3952A1C9-C179-4AB4-A566-1E2165CA970C}" srcOrd="18" destOrd="0" presId="urn:microsoft.com/office/officeart/2005/8/layout/default"/>
    <dgm:cxn modelId="{0D186A3F-8633-4951-B2A7-C360D203447E}" type="presParOf" srcId="{D480F970-2278-4FCA-8741-C0AB8A1B6318}" destId="{8C269AA9-352D-433A-825E-F41B60993715}" srcOrd="19" destOrd="0" presId="urn:microsoft.com/office/officeart/2005/8/layout/default"/>
    <dgm:cxn modelId="{B1E29387-16E1-412D-A52F-4F783A75A0C7}" type="presParOf" srcId="{D480F970-2278-4FCA-8741-C0AB8A1B6318}" destId="{28C0DD83-15E2-4964-8BAC-103F5F566514}" srcOrd="20" destOrd="0" presId="urn:microsoft.com/office/officeart/2005/8/layout/default"/>
    <dgm:cxn modelId="{51EF81A6-7729-40D1-9297-0A7388A64681}" type="presParOf" srcId="{D480F970-2278-4FCA-8741-C0AB8A1B6318}" destId="{320AC8BB-1301-4D11-BFA8-F47B9358BB0C}" srcOrd="21" destOrd="0" presId="urn:microsoft.com/office/officeart/2005/8/layout/default"/>
    <dgm:cxn modelId="{E595E0A6-C9AA-4771-9BAD-0DCBF2018622}" type="presParOf" srcId="{D480F970-2278-4FCA-8741-C0AB8A1B6318}" destId="{4B7F5A98-9D97-4D04-8680-49D0B00486DA}" srcOrd="22" destOrd="0" presId="urn:microsoft.com/office/officeart/2005/8/layout/default"/>
    <dgm:cxn modelId="{B578E4BC-C19A-4D5C-B06F-5874D3C7D568}" type="presParOf" srcId="{D480F970-2278-4FCA-8741-C0AB8A1B6318}" destId="{E5A808DD-76DB-4476-A662-9C8DDDF0D62E}" srcOrd="23" destOrd="0" presId="urn:microsoft.com/office/officeart/2005/8/layout/default"/>
    <dgm:cxn modelId="{E8A81AFC-1F20-4955-A333-664ACE035B8B}" type="presParOf" srcId="{D480F970-2278-4FCA-8741-C0AB8A1B6318}" destId="{402C2EF3-33EB-4F71-BA05-B3354BB81F76}" srcOrd="24" destOrd="0" presId="urn:microsoft.com/office/officeart/2005/8/layout/default"/>
    <dgm:cxn modelId="{BA67AD6A-1191-4127-89EC-E9EA9A175A24}" type="presParOf" srcId="{D480F970-2278-4FCA-8741-C0AB8A1B6318}" destId="{57DFE782-B1DC-44C6-99B9-AD04121B30EA}" srcOrd="25" destOrd="0" presId="urn:microsoft.com/office/officeart/2005/8/layout/default"/>
    <dgm:cxn modelId="{376C95DB-2765-473D-97B2-9587AEAD8F34}" type="presParOf" srcId="{D480F970-2278-4FCA-8741-C0AB8A1B6318}" destId="{23F6AB74-DE28-4B91-8CBC-1B569911C3F3}" srcOrd="26" destOrd="0" presId="urn:microsoft.com/office/officeart/2005/8/layout/default"/>
    <dgm:cxn modelId="{A5A015C4-AF04-47B3-8F6A-9B285899548F}" type="presParOf" srcId="{D480F970-2278-4FCA-8741-C0AB8A1B6318}" destId="{BB13CF76-79ED-4D21-AD58-E3936727B4D2}" srcOrd="27" destOrd="0" presId="urn:microsoft.com/office/officeart/2005/8/layout/default"/>
    <dgm:cxn modelId="{DA96C6D3-FEBD-4617-AAF9-ECFDED2B837A}" type="presParOf" srcId="{D480F970-2278-4FCA-8741-C0AB8A1B6318}" destId="{1C09ECD5-FDB9-45B3-AC4D-3315C55C7C56}" srcOrd="2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8F9C8B85-4008-45FA-B637-F196072417D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CC4D19C-1DA0-4862-9D5B-2E7C2DC180C8}">
      <dgm:prSet/>
      <dgm:spPr/>
      <dgm:t>
        <a:bodyPr/>
        <a:lstStyle/>
        <a:p>
          <a:pPr algn="just"/>
          <a:r>
            <a:rPr lang="en-IE" b="1" dirty="0">
              <a:solidFill>
                <a:srgbClr val="7030A0"/>
              </a:solidFill>
              <a:latin typeface="Arial Narrow"/>
            </a:rPr>
            <a:t>Optometry</a:t>
          </a:r>
          <a:endParaRPr lang="en-US" dirty="0"/>
        </a:p>
      </dgm:t>
    </dgm:pt>
    <dgm:pt modelId="{8E837001-9926-41D6-9D79-C75655580B7C}" type="parTrans" cxnId="{77BD89B6-28EE-4D90-918A-53B9CC929F44}">
      <dgm:prSet/>
      <dgm:spPr/>
      <dgm:t>
        <a:bodyPr/>
        <a:lstStyle/>
        <a:p>
          <a:endParaRPr lang="en-US"/>
        </a:p>
      </dgm:t>
    </dgm:pt>
    <dgm:pt modelId="{FA9727AD-20A5-4C31-B82A-533EAA419033}" type="sibTrans" cxnId="{77BD89B6-28EE-4D90-918A-53B9CC929F44}">
      <dgm:prSet/>
      <dgm:spPr/>
      <dgm:t>
        <a:bodyPr/>
        <a:lstStyle/>
        <a:p>
          <a:endParaRPr lang="en-US"/>
        </a:p>
      </dgm:t>
    </dgm:pt>
    <dgm:pt modelId="{C65D493C-52A8-4B72-A6DB-3F3E012AC3DE}">
      <dgm:prSet/>
      <dgm:spPr/>
      <dgm:t>
        <a:bodyPr/>
        <a:lstStyle/>
        <a:p>
          <a:pPr algn="just"/>
          <a:r>
            <a:rPr lang="en-IE" b="1" dirty="0">
              <a:solidFill>
                <a:srgbClr val="7030A0"/>
              </a:solidFill>
              <a:latin typeface="Arial Narrow"/>
            </a:rPr>
            <a:t>Industrial Design</a:t>
          </a:r>
          <a:endParaRPr lang="en-US" dirty="0"/>
        </a:p>
      </dgm:t>
    </dgm:pt>
    <dgm:pt modelId="{01F59FCD-E25C-432F-8AD4-769FB4E636F2}" type="parTrans" cxnId="{E9C156ED-B745-40CF-B44A-F6EE2AF8BD92}">
      <dgm:prSet/>
      <dgm:spPr/>
      <dgm:t>
        <a:bodyPr/>
        <a:lstStyle/>
        <a:p>
          <a:endParaRPr lang="en-US"/>
        </a:p>
      </dgm:t>
    </dgm:pt>
    <dgm:pt modelId="{08BE502D-3462-4C50-A45E-C77931D82D75}" type="sibTrans" cxnId="{E9C156ED-B745-40CF-B44A-F6EE2AF8BD92}">
      <dgm:prSet/>
      <dgm:spPr/>
      <dgm:t>
        <a:bodyPr/>
        <a:lstStyle/>
        <a:p>
          <a:endParaRPr lang="en-US"/>
        </a:p>
      </dgm:t>
    </dgm:pt>
    <dgm:pt modelId="{4C435796-3CB1-47D0-BD13-64D1FEC70AB5}">
      <dgm:prSet/>
      <dgm:spPr/>
      <dgm:t>
        <a:bodyPr/>
        <a:lstStyle/>
        <a:p>
          <a:pPr algn="just"/>
          <a:r>
            <a:rPr lang="en-IE" b="1" dirty="0">
              <a:solidFill>
                <a:srgbClr val="7030A0"/>
              </a:solidFill>
              <a:latin typeface="Arial Narrow"/>
            </a:rPr>
            <a:t>Podiatry</a:t>
          </a:r>
          <a:endParaRPr lang="en-US" dirty="0"/>
        </a:p>
      </dgm:t>
    </dgm:pt>
    <dgm:pt modelId="{9D2611BF-47CA-408F-A466-BE393FF6DD1E}" type="parTrans" cxnId="{00251090-566D-4D4E-9C5C-12314837B39A}">
      <dgm:prSet/>
      <dgm:spPr/>
      <dgm:t>
        <a:bodyPr/>
        <a:lstStyle/>
        <a:p>
          <a:endParaRPr lang="en-US"/>
        </a:p>
      </dgm:t>
    </dgm:pt>
    <dgm:pt modelId="{5EB2D2DB-F28D-4CA3-81BD-262F99510D3C}" type="sibTrans" cxnId="{00251090-566D-4D4E-9C5C-12314837B39A}">
      <dgm:prSet/>
      <dgm:spPr/>
      <dgm:t>
        <a:bodyPr/>
        <a:lstStyle/>
        <a:p>
          <a:endParaRPr lang="en-US"/>
        </a:p>
      </dgm:t>
    </dgm:pt>
    <dgm:pt modelId="{5C9A970C-47C8-4723-A208-FC4D1814CF0A}">
      <dgm:prSet/>
      <dgm:spPr/>
      <dgm:t>
        <a:bodyPr/>
        <a:lstStyle/>
        <a:p>
          <a:pPr algn="just"/>
          <a:r>
            <a:rPr lang="en-IE" b="1" dirty="0">
              <a:solidFill>
                <a:srgbClr val="7030A0"/>
              </a:solidFill>
              <a:latin typeface="Arial Narrow"/>
            </a:rPr>
            <a:t>Speech &amp; Language Therapy</a:t>
          </a:r>
          <a:endParaRPr lang="en-US" dirty="0"/>
        </a:p>
      </dgm:t>
    </dgm:pt>
    <dgm:pt modelId="{CAFBDF59-E80A-4052-BFF0-D5BDB5CF010E}" type="parTrans" cxnId="{A293AAFB-9CAC-4B16-9307-F540F4903850}">
      <dgm:prSet/>
      <dgm:spPr/>
      <dgm:t>
        <a:bodyPr/>
        <a:lstStyle/>
        <a:p>
          <a:endParaRPr lang="en-US"/>
        </a:p>
      </dgm:t>
    </dgm:pt>
    <dgm:pt modelId="{3434D46B-E330-4F2C-92AC-03DE419D02FB}" type="sibTrans" cxnId="{A293AAFB-9CAC-4B16-9307-F540F4903850}">
      <dgm:prSet/>
      <dgm:spPr/>
      <dgm:t>
        <a:bodyPr/>
        <a:lstStyle/>
        <a:p>
          <a:endParaRPr lang="en-US"/>
        </a:p>
      </dgm:t>
    </dgm:pt>
    <dgm:pt modelId="{E95AD171-479B-455F-B365-35FDB82D9490}">
      <dgm:prSet/>
      <dgm:spPr/>
      <dgm:t>
        <a:bodyPr/>
        <a:lstStyle/>
        <a:p>
          <a:pPr algn="just"/>
          <a:r>
            <a:rPr lang="en-IE" b="1" dirty="0">
              <a:solidFill>
                <a:srgbClr val="7030A0"/>
              </a:solidFill>
              <a:latin typeface="Arial Narrow"/>
            </a:rPr>
            <a:t>Apprenticeships (some)</a:t>
          </a:r>
          <a:endParaRPr lang="en-US" dirty="0">
            <a:solidFill>
              <a:srgbClr val="7030A0"/>
            </a:solidFill>
            <a:latin typeface="Arial Narrow"/>
          </a:endParaRPr>
        </a:p>
      </dgm:t>
    </dgm:pt>
    <dgm:pt modelId="{F0CA7667-CB31-4D63-8149-BA7D818DEFF7}" type="parTrans" cxnId="{6FC5875B-ED1B-43DD-8711-8A9A12FC0494}">
      <dgm:prSet/>
      <dgm:spPr/>
      <dgm:t>
        <a:bodyPr/>
        <a:lstStyle/>
        <a:p>
          <a:endParaRPr lang="en-US"/>
        </a:p>
      </dgm:t>
    </dgm:pt>
    <dgm:pt modelId="{71C8C922-63E5-4FFD-8CBA-B45429AB79AA}" type="sibTrans" cxnId="{6FC5875B-ED1B-43DD-8711-8A9A12FC0494}">
      <dgm:prSet/>
      <dgm:spPr/>
      <dgm:t>
        <a:bodyPr/>
        <a:lstStyle/>
        <a:p>
          <a:endParaRPr lang="en-US"/>
        </a:p>
      </dgm:t>
    </dgm:pt>
    <dgm:pt modelId="{1500CC3E-3CF6-4262-B55E-33375063FE45}">
      <dgm:prSet/>
      <dgm:spPr/>
      <dgm:t>
        <a:bodyPr/>
        <a:lstStyle/>
        <a:p>
          <a:pPr algn="just"/>
          <a:r>
            <a:rPr lang="en-IE" b="1" dirty="0">
              <a:solidFill>
                <a:srgbClr val="7030A0"/>
              </a:solidFill>
              <a:latin typeface="Arial Narrow"/>
            </a:rPr>
            <a:t>Genetics</a:t>
          </a:r>
          <a:endParaRPr lang="en-US" dirty="0"/>
        </a:p>
      </dgm:t>
    </dgm:pt>
    <dgm:pt modelId="{C320433B-4083-4E7D-B2DC-FEA95ACDB122}" type="parTrans" cxnId="{AB178D29-1A5F-4189-BF13-56EC24D60F3A}">
      <dgm:prSet/>
      <dgm:spPr/>
      <dgm:t>
        <a:bodyPr/>
        <a:lstStyle/>
        <a:p>
          <a:endParaRPr lang="en-US"/>
        </a:p>
      </dgm:t>
    </dgm:pt>
    <dgm:pt modelId="{068CE12C-0722-446D-A5E3-5DEB34732B69}" type="sibTrans" cxnId="{AB178D29-1A5F-4189-BF13-56EC24D60F3A}">
      <dgm:prSet/>
      <dgm:spPr/>
      <dgm:t>
        <a:bodyPr/>
        <a:lstStyle/>
        <a:p>
          <a:endParaRPr lang="en-US"/>
        </a:p>
      </dgm:t>
    </dgm:pt>
    <dgm:pt modelId="{B014C203-4459-4A4B-9E9D-48A55D60510A}">
      <dgm:prSet/>
      <dgm:spPr/>
      <dgm:t>
        <a:bodyPr/>
        <a:lstStyle/>
        <a:p>
          <a:pPr algn="just" rtl="0"/>
          <a:r>
            <a:rPr lang="en-IE" b="1" dirty="0">
              <a:solidFill>
                <a:srgbClr val="F71596"/>
              </a:solidFill>
              <a:latin typeface="Arial Narrow"/>
            </a:rPr>
            <a:t>Beauty Therapy (some)</a:t>
          </a:r>
          <a:endParaRPr lang="en-US" dirty="0"/>
        </a:p>
      </dgm:t>
    </dgm:pt>
    <dgm:pt modelId="{775C99E3-8171-4CEC-B83F-B01410B713F4}" type="parTrans" cxnId="{3838D773-EB62-4C3C-92E3-6A622EA7A2B1}">
      <dgm:prSet/>
      <dgm:spPr/>
      <dgm:t>
        <a:bodyPr/>
        <a:lstStyle/>
        <a:p>
          <a:endParaRPr lang="en-US"/>
        </a:p>
      </dgm:t>
    </dgm:pt>
    <dgm:pt modelId="{52AD352A-3B1A-47E9-9F6D-29C27716CA49}" type="sibTrans" cxnId="{3838D773-EB62-4C3C-92E3-6A622EA7A2B1}">
      <dgm:prSet/>
      <dgm:spPr/>
      <dgm:t>
        <a:bodyPr/>
        <a:lstStyle/>
        <a:p>
          <a:endParaRPr lang="en-US"/>
        </a:p>
      </dgm:t>
    </dgm:pt>
    <dgm:pt modelId="{5796225F-7CE0-4C47-9F93-33CDF6B49CC5}">
      <dgm:prSet/>
      <dgm:spPr/>
      <dgm:t>
        <a:bodyPr/>
        <a:lstStyle/>
        <a:p>
          <a:pPr algn="just"/>
          <a:r>
            <a:rPr lang="en-IE" b="1" dirty="0">
              <a:solidFill>
                <a:srgbClr val="F71596"/>
              </a:solidFill>
              <a:latin typeface="Arial Narrow"/>
            </a:rPr>
            <a:t>Human Health &amp; Disease</a:t>
          </a:r>
          <a:endParaRPr lang="en-US" dirty="0"/>
        </a:p>
      </dgm:t>
    </dgm:pt>
    <dgm:pt modelId="{C81AD905-7635-4299-88BD-90A1A994A59A}" type="parTrans" cxnId="{C10C82AA-C5AD-4F89-8800-7DFB4099468F}">
      <dgm:prSet/>
      <dgm:spPr/>
      <dgm:t>
        <a:bodyPr/>
        <a:lstStyle/>
        <a:p>
          <a:endParaRPr lang="en-US"/>
        </a:p>
      </dgm:t>
    </dgm:pt>
    <dgm:pt modelId="{29E6D63A-61FB-4D08-8D4C-C2071D5FB8FF}" type="sibTrans" cxnId="{C10C82AA-C5AD-4F89-8800-7DFB4099468F}">
      <dgm:prSet/>
      <dgm:spPr/>
      <dgm:t>
        <a:bodyPr/>
        <a:lstStyle/>
        <a:p>
          <a:endParaRPr lang="en-US"/>
        </a:p>
      </dgm:t>
    </dgm:pt>
    <dgm:pt modelId="{D9FEE0F2-0288-45C5-8346-D43023BEFFDB}">
      <dgm:prSet/>
      <dgm:spPr/>
      <dgm:t>
        <a:bodyPr/>
        <a:lstStyle/>
        <a:p>
          <a:pPr algn="just"/>
          <a:r>
            <a:rPr lang="en-IE" b="1" dirty="0">
              <a:solidFill>
                <a:srgbClr val="00B0F0"/>
              </a:solidFill>
              <a:latin typeface="Arial Narrow"/>
            </a:rPr>
            <a:t>Theoretical Physics</a:t>
          </a:r>
          <a:endParaRPr lang="en-US" dirty="0"/>
        </a:p>
      </dgm:t>
    </dgm:pt>
    <dgm:pt modelId="{B0615723-9B9D-4A56-B8F1-7FF7AF928F6F}" type="parTrans" cxnId="{528E6B8C-363B-4AD2-9567-2CD99B838EF7}">
      <dgm:prSet/>
      <dgm:spPr/>
      <dgm:t>
        <a:bodyPr/>
        <a:lstStyle/>
        <a:p>
          <a:endParaRPr lang="en-US"/>
        </a:p>
      </dgm:t>
    </dgm:pt>
    <dgm:pt modelId="{B8D82E59-3B06-4A39-B835-E14FB7477935}" type="sibTrans" cxnId="{528E6B8C-363B-4AD2-9567-2CD99B838EF7}">
      <dgm:prSet/>
      <dgm:spPr/>
      <dgm:t>
        <a:bodyPr/>
        <a:lstStyle/>
        <a:p>
          <a:endParaRPr lang="en-US"/>
        </a:p>
      </dgm:t>
    </dgm:pt>
    <dgm:pt modelId="{323D521D-7691-40C3-95C4-FEDEE2313156}">
      <dgm:prSet/>
      <dgm:spPr/>
      <dgm:t>
        <a:bodyPr/>
        <a:lstStyle/>
        <a:p>
          <a:pPr algn="just"/>
          <a:r>
            <a:rPr lang="en-IE" b="1" dirty="0">
              <a:solidFill>
                <a:srgbClr val="FFFF00"/>
              </a:solidFill>
              <a:latin typeface="Arial Narrow"/>
            </a:rPr>
            <a:t>Dietetics (H4chem)</a:t>
          </a:r>
          <a:endParaRPr lang="en-IE" dirty="0"/>
        </a:p>
      </dgm:t>
    </dgm:pt>
    <dgm:pt modelId="{5902E39B-8E5D-42C9-AD71-1EE9C89C9037}" type="parTrans" cxnId="{791BEB9B-EF4D-4D7C-AC48-1721FFCC0F8E}">
      <dgm:prSet/>
      <dgm:spPr/>
      <dgm:t>
        <a:bodyPr/>
        <a:lstStyle/>
        <a:p>
          <a:endParaRPr lang="en-US"/>
        </a:p>
      </dgm:t>
    </dgm:pt>
    <dgm:pt modelId="{B11C229B-67EB-43DF-A54F-BD2284C005A6}" type="sibTrans" cxnId="{791BEB9B-EF4D-4D7C-AC48-1721FFCC0F8E}">
      <dgm:prSet/>
      <dgm:spPr/>
      <dgm:t>
        <a:bodyPr/>
        <a:lstStyle/>
        <a:p>
          <a:endParaRPr lang="en-US"/>
        </a:p>
      </dgm:t>
    </dgm:pt>
    <dgm:pt modelId="{134402C3-807D-441B-9052-9120D98D70C6}">
      <dgm:prSet/>
      <dgm:spPr/>
      <dgm:t>
        <a:bodyPr/>
        <a:lstStyle/>
        <a:p>
          <a:pPr algn="just"/>
          <a:r>
            <a:rPr lang="en-IE" b="1" dirty="0">
              <a:solidFill>
                <a:srgbClr val="FFFF00"/>
              </a:solidFill>
              <a:latin typeface="Arial Narrow"/>
            </a:rPr>
            <a:t>Medicine  (H4chem &amp; Bio/Phy)</a:t>
          </a:r>
          <a:endParaRPr lang="en-US" dirty="0">
            <a:solidFill>
              <a:srgbClr val="FFFF00"/>
            </a:solidFill>
            <a:latin typeface="Arial Narrow"/>
          </a:endParaRPr>
        </a:p>
      </dgm:t>
    </dgm:pt>
    <dgm:pt modelId="{A912D3F8-3EE8-48AE-B56C-8C749D2770A6}" type="parTrans" cxnId="{E970F938-749F-4C0A-AFA1-05706FB06865}">
      <dgm:prSet/>
      <dgm:spPr/>
      <dgm:t>
        <a:bodyPr/>
        <a:lstStyle/>
        <a:p>
          <a:endParaRPr lang="en-US"/>
        </a:p>
      </dgm:t>
    </dgm:pt>
    <dgm:pt modelId="{0499B044-F6B7-49C3-868B-4311F796DBF5}" type="sibTrans" cxnId="{E970F938-749F-4C0A-AFA1-05706FB06865}">
      <dgm:prSet/>
      <dgm:spPr/>
      <dgm:t>
        <a:bodyPr/>
        <a:lstStyle/>
        <a:p>
          <a:endParaRPr lang="en-US"/>
        </a:p>
      </dgm:t>
    </dgm:pt>
    <dgm:pt modelId="{2E483081-CCD8-4416-AF71-358128522FB7}">
      <dgm:prSet/>
      <dgm:spPr/>
      <dgm:t>
        <a:bodyPr/>
        <a:lstStyle/>
        <a:p>
          <a:pPr algn="just"/>
          <a:r>
            <a:rPr lang="en-IE" b="1" dirty="0">
              <a:solidFill>
                <a:srgbClr val="FFFF00"/>
              </a:solidFill>
              <a:latin typeface="Arial Narrow"/>
            </a:rPr>
            <a:t>Dentistry (H4chem &amp; Bio/Phy)</a:t>
          </a:r>
          <a:endParaRPr lang="en-US" dirty="0"/>
        </a:p>
      </dgm:t>
    </dgm:pt>
    <dgm:pt modelId="{F7A7C679-4EF3-4C27-AE1E-0EC6BB7756D8}" type="parTrans" cxnId="{B7128C00-077C-4C6C-971E-0DD484E6ADE1}">
      <dgm:prSet/>
      <dgm:spPr/>
      <dgm:t>
        <a:bodyPr/>
        <a:lstStyle/>
        <a:p>
          <a:endParaRPr lang="en-US"/>
        </a:p>
      </dgm:t>
    </dgm:pt>
    <dgm:pt modelId="{D45DF9F4-42A6-4AAD-A6E2-2ACFCADFE35E}" type="sibTrans" cxnId="{B7128C00-077C-4C6C-971E-0DD484E6ADE1}">
      <dgm:prSet/>
      <dgm:spPr/>
      <dgm:t>
        <a:bodyPr/>
        <a:lstStyle/>
        <a:p>
          <a:endParaRPr lang="en-US"/>
        </a:p>
      </dgm:t>
    </dgm:pt>
    <dgm:pt modelId="{634D1EB2-7AC2-42B9-AAF6-17863A3F2EB4}">
      <dgm:prSet/>
      <dgm:spPr/>
      <dgm:t>
        <a:bodyPr/>
        <a:lstStyle/>
        <a:p>
          <a:pPr algn="just"/>
          <a:r>
            <a:rPr lang="en-IE" b="1" dirty="0">
              <a:solidFill>
                <a:srgbClr val="FFFF00"/>
              </a:solidFill>
              <a:latin typeface="Arial Narrow"/>
            </a:rPr>
            <a:t>Veterinary (H4chem)</a:t>
          </a:r>
          <a:endParaRPr lang="en-US" dirty="0"/>
        </a:p>
      </dgm:t>
    </dgm:pt>
    <dgm:pt modelId="{227741D2-6B82-4824-91B2-D174DB3B510F}" type="parTrans" cxnId="{22FCDEDB-A490-47F3-BD26-5DFC97DB0F0E}">
      <dgm:prSet/>
      <dgm:spPr/>
      <dgm:t>
        <a:bodyPr/>
        <a:lstStyle/>
        <a:p>
          <a:endParaRPr lang="en-US"/>
        </a:p>
      </dgm:t>
    </dgm:pt>
    <dgm:pt modelId="{265B6FD2-5B57-49B3-A571-2B01CDC4B470}" type="sibTrans" cxnId="{22FCDEDB-A490-47F3-BD26-5DFC97DB0F0E}">
      <dgm:prSet/>
      <dgm:spPr/>
      <dgm:t>
        <a:bodyPr/>
        <a:lstStyle/>
        <a:p>
          <a:endParaRPr lang="en-US"/>
        </a:p>
      </dgm:t>
    </dgm:pt>
    <dgm:pt modelId="{A9875AC0-588E-40DD-A363-9000C515E91B}">
      <dgm:prSet/>
      <dgm:spPr/>
      <dgm:t>
        <a:bodyPr/>
        <a:lstStyle/>
        <a:p>
          <a:pPr algn="just"/>
          <a:r>
            <a:rPr lang="en-IE" b="1" dirty="0">
              <a:solidFill>
                <a:srgbClr val="FFFF00"/>
              </a:solidFill>
              <a:latin typeface="Arial Narrow"/>
            </a:rPr>
            <a:t>Pharmacy  (H4chem)</a:t>
          </a:r>
          <a:endParaRPr lang="en-US" dirty="0"/>
        </a:p>
      </dgm:t>
    </dgm:pt>
    <dgm:pt modelId="{885B008C-7AC6-49FD-A443-87B8A28CB753}" type="parTrans" cxnId="{F3006253-A839-4088-A3A5-EEAB17C6EBEA}">
      <dgm:prSet/>
      <dgm:spPr/>
      <dgm:t>
        <a:bodyPr/>
        <a:lstStyle/>
        <a:p>
          <a:endParaRPr lang="en-US"/>
        </a:p>
      </dgm:t>
    </dgm:pt>
    <dgm:pt modelId="{5C5D8DFF-3630-4CC0-9C6D-CB137A261E4F}" type="sibTrans" cxnId="{F3006253-A839-4088-A3A5-EEAB17C6EBEA}">
      <dgm:prSet/>
      <dgm:spPr/>
      <dgm:t>
        <a:bodyPr/>
        <a:lstStyle/>
        <a:p>
          <a:endParaRPr lang="en-US"/>
        </a:p>
      </dgm:t>
    </dgm:pt>
    <dgm:pt modelId="{A032ABB5-9266-495D-B468-B4D26813B052}">
      <dgm:prSet/>
      <dgm:spPr/>
      <dgm:t>
        <a:bodyPr/>
        <a:lstStyle/>
        <a:p>
          <a:endParaRPr lang="en-IE" b="1" dirty="0"/>
        </a:p>
      </dgm:t>
    </dgm:pt>
    <dgm:pt modelId="{4B706E00-1081-4AD1-A20F-547E06EF918F}" type="parTrans" cxnId="{68D74F85-4BF6-4EC0-A715-8FA836F18C3B}">
      <dgm:prSet/>
      <dgm:spPr/>
      <dgm:t>
        <a:bodyPr/>
        <a:lstStyle/>
        <a:p>
          <a:endParaRPr lang="en-US"/>
        </a:p>
      </dgm:t>
    </dgm:pt>
    <dgm:pt modelId="{56DF0F1F-73C7-4E1E-A533-4FBFD689DFDC}" type="sibTrans" cxnId="{68D74F85-4BF6-4EC0-A715-8FA836F18C3B}">
      <dgm:prSet/>
      <dgm:spPr/>
      <dgm:t>
        <a:bodyPr/>
        <a:lstStyle/>
        <a:p>
          <a:endParaRPr lang="en-US"/>
        </a:p>
      </dgm:t>
    </dgm:pt>
    <dgm:pt modelId="{D480F970-2278-4FCA-8741-C0AB8A1B6318}" type="pres">
      <dgm:prSet presAssocID="{8F9C8B85-4008-45FA-B637-F196072417D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76A38E-9610-4E93-AB34-03932C860DF8}" type="pres">
      <dgm:prSet presAssocID="{7CC4D19C-1DA0-4862-9D5B-2E7C2DC180C8}" presName="node" presStyleLbl="node1" presStyleIdx="0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91B80F-589A-4B42-89AE-808AD6349E09}" type="pres">
      <dgm:prSet presAssocID="{FA9727AD-20A5-4C31-B82A-533EAA419033}" presName="sibTrans" presStyleCnt="0"/>
      <dgm:spPr/>
    </dgm:pt>
    <dgm:pt modelId="{FA58E581-CDA6-441D-8F08-57AB6E28C90E}" type="pres">
      <dgm:prSet presAssocID="{C65D493C-52A8-4B72-A6DB-3F3E012AC3DE}" presName="node" presStyleLbl="node1" presStyleIdx="1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BDBA19-21B3-46D9-840C-0B364EA5317B}" type="pres">
      <dgm:prSet presAssocID="{08BE502D-3462-4C50-A45E-C77931D82D75}" presName="sibTrans" presStyleCnt="0"/>
      <dgm:spPr/>
    </dgm:pt>
    <dgm:pt modelId="{E4D88929-7BCB-4CE3-B16D-1E73C5EC594B}" type="pres">
      <dgm:prSet presAssocID="{4C435796-3CB1-47D0-BD13-64D1FEC70AB5}" presName="node" presStyleLbl="node1" presStyleIdx="2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69B771-674D-4EE8-948F-C8BE7108B2FD}" type="pres">
      <dgm:prSet presAssocID="{5EB2D2DB-F28D-4CA3-81BD-262F99510D3C}" presName="sibTrans" presStyleCnt="0"/>
      <dgm:spPr/>
    </dgm:pt>
    <dgm:pt modelId="{420DEF1A-A267-4EBC-B4CA-E0157D5DA3AB}" type="pres">
      <dgm:prSet presAssocID="{5C9A970C-47C8-4723-A208-FC4D1814CF0A}" presName="node" presStyleLbl="node1" presStyleIdx="3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7CF898-8357-4CCE-9979-4E4866A62662}" type="pres">
      <dgm:prSet presAssocID="{3434D46B-E330-4F2C-92AC-03DE419D02FB}" presName="sibTrans" presStyleCnt="0"/>
      <dgm:spPr/>
    </dgm:pt>
    <dgm:pt modelId="{D920EC13-1D2C-4DFB-A9C8-8066C049D701}" type="pres">
      <dgm:prSet presAssocID="{E95AD171-479B-455F-B365-35FDB82D9490}" presName="node" presStyleLbl="node1" presStyleIdx="4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7F0968-E000-415E-A8DB-A7FA4E7C29CE}" type="pres">
      <dgm:prSet presAssocID="{71C8C922-63E5-4FFD-8CBA-B45429AB79AA}" presName="sibTrans" presStyleCnt="0"/>
      <dgm:spPr/>
    </dgm:pt>
    <dgm:pt modelId="{9FEAC41C-1691-45D5-81EB-7977185272DF}" type="pres">
      <dgm:prSet presAssocID="{1500CC3E-3CF6-4262-B55E-33375063FE45}" presName="node" presStyleLbl="node1" presStyleIdx="5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F5DCD3-09A8-4B30-8DDF-D364A025F161}" type="pres">
      <dgm:prSet presAssocID="{068CE12C-0722-446D-A5E3-5DEB34732B69}" presName="sibTrans" presStyleCnt="0"/>
      <dgm:spPr/>
    </dgm:pt>
    <dgm:pt modelId="{8B91E4F9-4389-483E-8CEF-1649D769D206}" type="pres">
      <dgm:prSet presAssocID="{B014C203-4459-4A4B-9E9D-48A55D60510A}" presName="node" presStyleLbl="node1" presStyleIdx="6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7EC40A-CB5B-4E91-9D30-238D834A0FA8}" type="pres">
      <dgm:prSet presAssocID="{52AD352A-3B1A-47E9-9F6D-29C27716CA49}" presName="sibTrans" presStyleCnt="0"/>
      <dgm:spPr/>
    </dgm:pt>
    <dgm:pt modelId="{1BCDF610-83EC-409A-843C-845B33D46C63}" type="pres">
      <dgm:prSet presAssocID="{5796225F-7CE0-4C47-9F93-33CDF6B49CC5}" presName="node" presStyleLbl="node1" presStyleIdx="7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0F2889-23CC-4204-BF87-72C252BDEC5B}" type="pres">
      <dgm:prSet presAssocID="{29E6D63A-61FB-4D08-8D4C-C2071D5FB8FF}" presName="sibTrans" presStyleCnt="0"/>
      <dgm:spPr/>
    </dgm:pt>
    <dgm:pt modelId="{D78D79D9-F9D5-498F-A10B-18C8EC8B15AE}" type="pres">
      <dgm:prSet presAssocID="{D9FEE0F2-0288-45C5-8346-D43023BEFFDB}" presName="node" presStyleLbl="node1" presStyleIdx="8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11EEE-4039-48A1-ACD2-1904A1CC5EF8}" type="pres">
      <dgm:prSet presAssocID="{B8D82E59-3B06-4A39-B835-E14FB7477935}" presName="sibTrans" presStyleCnt="0"/>
      <dgm:spPr/>
    </dgm:pt>
    <dgm:pt modelId="{3952A1C9-C179-4AB4-A566-1E2165CA970C}" type="pres">
      <dgm:prSet presAssocID="{323D521D-7691-40C3-95C4-FEDEE2313156}" presName="node" presStyleLbl="node1" presStyleIdx="9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269AA9-352D-433A-825E-F41B60993715}" type="pres">
      <dgm:prSet presAssocID="{B11C229B-67EB-43DF-A54F-BD2284C005A6}" presName="sibTrans" presStyleCnt="0"/>
      <dgm:spPr/>
    </dgm:pt>
    <dgm:pt modelId="{28C0DD83-15E2-4964-8BAC-103F5F566514}" type="pres">
      <dgm:prSet presAssocID="{134402C3-807D-441B-9052-9120D98D70C6}" presName="node" presStyleLbl="node1" presStyleIdx="10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0AC8BB-1301-4D11-BFA8-F47B9358BB0C}" type="pres">
      <dgm:prSet presAssocID="{0499B044-F6B7-49C3-868B-4311F796DBF5}" presName="sibTrans" presStyleCnt="0"/>
      <dgm:spPr/>
    </dgm:pt>
    <dgm:pt modelId="{4B7F5A98-9D97-4D04-8680-49D0B00486DA}" type="pres">
      <dgm:prSet presAssocID="{2E483081-CCD8-4416-AF71-358128522FB7}" presName="node" presStyleLbl="node1" presStyleIdx="11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A808DD-76DB-4476-A662-9C8DDDF0D62E}" type="pres">
      <dgm:prSet presAssocID="{D45DF9F4-42A6-4AAD-A6E2-2ACFCADFE35E}" presName="sibTrans" presStyleCnt="0"/>
      <dgm:spPr/>
    </dgm:pt>
    <dgm:pt modelId="{402C2EF3-33EB-4F71-BA05-B3354BB81F76}" type="pres">
      <dgm:prSet presAssocID="{634D1EB2-7AC2-42B9-AAF6-17863A3F2EB4}" presName="node" presStyleLbl="node1" presStyleIdx="12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DFE782-B1DC-44C6-99B9-AD04121B30EA}" type="pres">
      <dgm:prSet presAssocID="{265B6FD2-5B57-49B3-A571-2B01CDC4B470}" presName="sibTrans" presStyleCnt="0"/>
      <dgm:spPr/>
    </dgm:pt>
    <dgm:pt modelId="{23F6AB74-DE28-4B91-8CBC-1B569911C3F3}" type="pres">
      <dgm:prSet presAssocID="{A9875AC0-588E-40DD-A363-9000C515E91B}" presName="node" presStyleLbl="node1" presStyleIdx="13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13CF76-79ED-4D21-AD58-E3936727B4D2}" type="pres">
      <dgm:prSet presAssocID="{5C5D8DFF-3630-4CC0-9C6D-CB137A261E4F}" presName="sibTrans" presStyleCnt="0"/>
      <dgm:spPr/>
    </dgm:pt>
    <dgm:pt modelId="{1C09ECD5-FDB9-45B3-AC4D-3315C55C7C56}" type="pres">
      <dgm:prSet presAssocID="{A032ABB5-9266-495D-B468-B4D26813B052}" presName="node" presStyleLbl="node1" presStyleIdx="14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0C82AA-C5AD-4F89-8800-7DFB4099468F}" srcId="{8F9C8B85-4008-45FA-B637-F196072417D2}" destId="{5796225F-7CE0-4C47-9F93-33CDF6B49CC5}" srcOrd="7" destOrd="0" parTransId="{C81AD905-7635-4299-88BD-90A1A994A59A}" sibTransId="{29E6D63A-61FB-4D08-8D4C-C2071D5FB8FF}"/>
    <dgm:cxn modelId="{A293AAFB-9CAC-4B16-9307-F540F4903850}" srcId="{8F9C8B85-4008-45FA-B637-F196072417D2}" destId="{5C9A970C-47C8-4723-A208-FC4D1814CF0A}" srcOrd="3" destOrd="0" parTransId="{CAFBDF59-E80A-4052-BFF0-D5BDB5CF010E}" sibTransId="{3434D46B-E330-4F2C-92AC-03DE419D02FB}"/>
    <dgm:cxn modelId="{E970F938-749F-4C0A-AFA1-05706FB06865}" srcId="{8F9C8B85-4008-45FA-B637-F196072417D2}" destId="{134402C3-807D-441B-9052-9120D98D70C6}" srcOrd="10" destOrd="0" parTransId="{A912D3F8-3EE8-48AE-B56C-8C749D2770A6}" sibTransId="{0499B044-F6B7-49C3-868B-4311F796DBF5}"/>
    <dgm:cxn modelId="{3838D773-EB62-4C3C-92E3-6A622EA7A2B1}" srcId="{8F9C8B85-4008-45FA-B637-F196072417D2}" destId="{B014C203-4459-4A4B-9E9D-48A55D60510A}" srcOrd="6" destOrd="0" parTransId="{775C99E3-8171-4CEC-B83F-B01410B713F4}" sibTransId="{52AD352A-3B1A-47E9-9F6D-29C27716CA49}"/>
    <dgm:cxn modelId="{FF29B927-03F3-4936-8CC0-A9E1B3F457DD}" type="presOf" srcId="{A032ABB5-9266-495D-B468-B4D26813B052}" destId="{1C09ECD5-FDB9-45B3-AC4D-3315C55C7C56}" srcOrd="0" destOrd="0" presId="urn:microsoft.com/office/officeart/2005/8/layout/default"/>
    <dgm:cxn modelId="{6FC5875B-ED1B-43DD-8711-8A9A12FC0494}" srcId="{8F9C8B85-4008-45FA-B637-F196072417D2}" destId="{E95AD171-479B-455F-B365-35FDB82D9490}" srcOrd="4" destOrd="0" parTransId="{F0CA7667-CB31-4D63-8149-BA7D818DEFF7}" sibTransId="{71C8C922-63E5-4FFD-8CBA-B45429AB79AA}"/>
    <dgm:cxn modelId="{AB178D29-1A5F-4189-BF13-56EC24D60F3A}" srcId="{8F9C8B85-4008-45FA-B637-F196072417D2}" destId="{1500CC3E-3CF6-4262-B55E-33375063FE45}" srcOrd="5" destOrd="0" parTransId="{C320433B-4083-4E7D-B2DC-FEA95ACDB122}" sibTransId="{068CE12C-0722-446D-A5E3-5DEB34732B69}"/>
    <dgm:cxn modelId="{1FA7F93B-59D9-4288-85A4-D0202DDD7206}" type="presOf" srcId="{8F9C8B85-4008-45FA-B637-F196072417D2}" destId="{D480F970-2278-4FCA-8741-C0AB8A1B6318}" srcOrd="0" destOrd="0" presId="urn:microsoft.com/office/officeart/2005/8/layout/default"/>
    <dgm:cxn modelId="{E9C156ED-B745-40CF-B44A-F6EE2AF8BD92}" srcId="{8F9C8B85-4008-45FA-B637-F196072417D2}" destId="{C65D493C-52A8-4B72-A6DB-3F3E012AC3DE}" srcOrd="1" destOrd="0" parTransId="{01F59FCD-E25C-432F-8AD4-769FB4E636F2}" sibTransId="{08BE502D-3462-4C50-A45E-C77931D82D75}"/>
    <dgm:cxn modelId="{D129618C-287A-4D85-844F-0715390A66C7}" type="presOf" srcId="{E95AD171-479B-455F-B365-35FDB82D9490}" destId="{D920EC13-1D2C-4DFB-A9C8-8066C049D701}" srcOrd="0" destOrd="0" presId="urn:microsoft.com/office/officeart/2005/8/layout/default"/>
    <dgm:cxn modelId="{791BEB9B-EF4D-4D7C-AC48-1721FFCC0F8E}" srcId="{8F9C8B85-4008-45FA-B637-F196072417D2}" destId="{323D521D-7691-40C3-95C4-FEDEE2313156}" srcOrd="9" destOrd="0" parTransId="{5902E39B-8E5D-42C9-AD71-1EE9C89C9037}" sibTransId="{B11C229B-67EB-43DF-A54F-BD2284C005A6}"/>
    <dgm:cxn modelId="{1322D473-E7CD-4B9F-B48D-599E4C66B789}" type="presOf" srcId="{634D1EB2-7AC2-42B9-AAF6-17863A3F2EB4}" destId="{402C2EF3-33EB-4F71-BA05-B3354BB81F76}" srcOrd="0" destOrd="0" presId="urn:microsoft.com/office/officeart/2005/8/layout/default"/>
    <dgm:cxn modelId="{98AECCAF-FFD2-46E8-A293-343F002FD076}" type="presOf" srcId="{B014C203-4459-4A4B-9E9D-48A55D60510A}" destId="{8B91E4F9-4389-483E-8CEF-1649D769D206}" srcOrd="0" destOrd="0" presId="urn:microsoft.com/office/officeart/2005/8/layout/default"/>
    <dgm:cxn modelId="{B7128C00-077C-4C6C-971E-0DD484E6ADE1}" srcId="{8F9C8B85-4008-45FA-B637-F196072417D2}" destId="{2E483081-CCD8-4416-AF71-358128522FB7}" srcOrd="11" destOrd="0" parTransId="{F7A7C679-4EF3-4C27-AE1E-0EC6BB7756D8}" sibTransId="{D45DF9F4-42A6-4AAD-A6E2-2ACFCADFE35E}"/>
    <dgm:cxn modelId="{91BE2066-829F-450B-9F1A-57FEB5D22A9B}" type="presOf" srcId="{C65D493C-52A8-4B72-A6DB-3F3E012AC3DE}" destId="{FA58E581-CDA6-441D-8F08-57AB6E28C90E}" srcOrd="0" destOrd="0" presId="urn:microsoft.com/office/officeart/2005/8/layout/default"/>
    <dgm:cxn modelId="{F3006253-A839-4088-A3A5-EEAB17C6EBEA}" srcId="{8F9C8B85-4008-45FA-B637-F196072417D2}" destId="{A9875AC0-588E-40DD-A363-9000C515E91B}" srcOrd="13" destOrd="0" parTransId="{885B008C-7AC6-49FD-A443-87B8A28CB753}" sibTransId="{5C5D8DFF-3630-4CC0-9C6D-CB137A261E4F}"/>
    <dgm:cxn modelId="{F4B08B0A-F93D-49D3-89BB-0F24B0A0FEAA}" type="presOf" srcId="{5C9A970C-47C8-4723-A208-FC4D1814CF0A}" destId="{420DEF1A-A267-4EBC-B4CA-E0157D5DA3AB}" srcOrd="0" destOrd="0" presId="urn:microsoft.com/office/officeart/2005/8/layout/default"/>
    <dgm:cxn modelId="{3E23F58C-B2F1-4886-8829-C1A39E63DBB6}" type="presOf" srcId="{D9FEE0F2-0288-45C5-8346-D43023BEFFDB}" destId="{D78D79D9-F9D5-498F-A10B-18C8EC8B15AE}" srcOrd="0" destOrd="0" presId="urn:microsoft.com/office/officeart/2005/8/layout/default"/>
    <dgm:cxn modelId="{8CE71BBE-1121-4061-8A57-211CA347615B}" type="presOf" srcId="{5796225F-7CE0-4C47-9F93-33CDF6B49CC5}" destId="{1BCDF610-83EC-409A-843C-845B33D46C63}" srcOrd="0" destOrd="0" presId="urn:microsoft.com/office/officeart/2005/8/layout/default"/>
    <dgm:cxn modelId="{22FCDEDB-A490-47F3-BD26-5DFC97DB0F0E}" srcId="{8F9C8B85-4008-45FA-B637-F196072417D2}" destId="{634D1EB2-7AC2-42B9-AAF6-17863A3F2EB4}" srcOrd="12" destOrd="0" parTransId="{227741D2-6B82-4824-91B2-D174DB3B510F}" sibTransId="{265B6FD2-5B57-49B3-A571-2B01CDC4B470}"/>
    <dgm:cxn modelId="{68D74F85-4BF6-4EC0-A715-8FA836F18C3B}" srcId="{8F9C8B85-4008-45FA-B637-F196072417D2}" destId="{A032ABB5-9266-495D-B468-B4D26813B052}" srcOrd="14" destOrd="0" parTransId="{4B706E00-1081-4AD1-A20F-547E06EF918F}" sibTransId="{56DF0F1F-73C7-4E1E-A533-4FBFD689DFDC}"/>
    <dgm:cxn modelId="{00251090-566D-4D4E-9C5C-12314837B39A}" srcId="{8F9C8B85-4008-45FA-B637-F196072417D2}" destId="{4C435796-3CB1-47D0-BD13-64D1FEC70AB5}" srcOrd="2" destOrd="0" parTransId="{9D2611BF-47CA-408F-A466-BE393FF6DD1E}" sibTransId="{5EB2D2DB-F28D-4CA3-81BD-262F99510D3C}"/>
    <dgm:cxn modelId="{7804222C-0AAF-4264-ABB4-8C87F2355560}" type="presOf" srcId="{4C435796-3CB1-47D0-BD13-64D1FEC70AB5}" destId="{E4D88929-7BCB-4CE3-B16D-1E73C5EC594B}" srcOrd="0" destOrd="0" presId="urn:microsoft.com/office/officeart/2005/8/layout/default"/>
    <dgm:cxn modelId="{BCAFD5AC-E132-4C77-99BA-2F6130F4999C}" type="presOf" srcId="{323D521D-7691-40C3-95C4-FEDEE2313156}" destId="{3952A1C9-C179-4AB4-A566-1E2165CA970C}" srcOrd="0" destOrd="0" presId="urn:microsoft.com/office/officeart/2005/8/layout/default"/>
    <dgm:cxn modelId="{42F17150-D2E9-4F1F-9D37-5A748CC82EAA}" type="presOf" srcId="{134402C3-807D-441B-9052-9120D98D70C6}" destId="{28C0DD83-15E2-4964-8BAC-103F5F566514}" srcOrd="0" destOrd="0" presId="urn:microsoft.com/office/officeart/2005/8/layout/default"/>
    <dgm:cxn modelId="{DEE7D2F0-EF37-449D-9A84-3D1C6125AA33}" type="presOf" srcId="{1500CC3E-3CF6-4262-B55E-33375063FE45}" destId="{9FEAC41C-1691-45D5-81EB-7977185272DF}" srcOrd="0" destOrd="0" presId="urn:microsoft.com/office/officeart/2005/8/layout/default"/>
    <dgm:cxn modelId="{77BD89B6-28EE-4D90-918A-53B9CC929F44}" srcId="{8F9C8B85-4008-45FA-B637-F196072417D2}" destId="{7CC4D19C-1DA0-4862-9D5B-2E7C2DC180C8}" srcOrd="0" destOrd="0" parTransId="{8E837001-9926-41D6-9D79-C75655580B7C}" sibTransId="{FA9727AD-20A5-4C31-B82A-533EAA419033}"/>
    <dgm:cxn modelId="{528E6B8C-363B-4AD2-9567-2CD99B838EF7}" srcId="{8F9C8B85-4008-45FA-B637-F196072417D2}" destId="{D9FEE0F2-0288-45C5-8346-D43023BEFFDB}" srcOrd="8" destOrd="0" parTransId="{B0615723-9B9D-4A56-B8F1-7FF7AF928F6F}" sibTransId="{B8D82E59-3B06-4A39-B835-E14FB7477935}"/>
    <dgm:cxn modelId="{7CB800A3-DCE5-4D2F-B733-C3485921E2DE}" type="presOf" srcId="{A9875AC0-588E-40DD-A363-9000C515E91B}" destId="{23F6AB74-DE28-4B91-8CBC-1B569911C3F3}" srcOrd="0" destOrd="0" presId="urn:microsoft.com/office/officeart/2005/8/layout/default"/>
    <dgm:cxn modelId="{E8FB6D42-7DCE-4D8B-8557-C0C918E2EC94}" type="presOf" srcId="{7CC4D19C-1DA0-4862-9D5B-2E7C2DC180C8}" destId="{1C76A38E-9610-4E93-AB34-03932C860DF8}" srcOrd="0" destOrd="0" presId="urn:microsoft.com/office/officeart/2005/8/layout/default"/>
    <dgm:cxn modelId="{2288EE61-D09C-486D-9B79-9A96E52D9500}" type="presOf" srcId="{2E483081-CCD8-4416-AF71-358128522FB7}" destId="{4B7F5A98-9D97-4D04-8680-49D0B00486DA}" srcOrd="0" destOrd="0" presId="urn:microsoft.com/office/officeart/2005/8/layout/default"/>
    <dgm:cxn modelId="{AB4AFF4C-0801-4903-825B-634BB20EFB59}" type="presParOf" srcId="{D480F970-2278-4FCA-8741-C0AB8A1B6318}" destId="{1C76A38E-9610-4E93-AB34-03932C860DF8}" srcOrd="0" destOrd="0" presId="urn:microsoft.com/office/officeart/2005/8/layout/default"/>
    <dgm:cxn modelId="{D5717906-834B-427E-AB41-43E4044EFDC0}" type="presParOf" srcId="{D480F970-2278-4FCA-8741-C0AB8A1B6318}" destId="{8891B80F-589A-4B42-89AE-808AD6349E09}" srcOrd="1" destOrd="0" presId="urn:microsoft.com/office/officeart/2005/8/layout/default"/>
    <dgm:cxn modelId="{02BC1D82-2C8C-4D1F-BED7-91B4F07764BB}" type="presParOf" srcId="{D480F970-2278-4FCA-8741-C0AB8A1B6318}" destId="{FA58E581-CDA6-441D-8F08-57AB6E28C90E}" srcOrd="2" destOrd="0" presId="urn:microsoft.com/office/officeart/2005/8/layout/default"/>
    <dgm:cxn modelId="{106C0BE3-1126-4361-8194-C6A7D20B0427}" type="presParOf" srcId="{D480F970-2278-4FCA-8741-C0AB8A1B6318}" destId="{20BDBA19-21B3-46D9-840C-0B364EA5317B}" srcOrd="3" destOrd="0" presId="urn:microsoft.com/office/officeart/2005/8/layout/default"/>
    <dgm:cxn modelId="{C557ACBE-DAC8-4D30-995D-F22686BF6AF6}" type="presParOf" srcId="{D480F970-2278-4FCA-8741-C0AB8A1B6318}" destId="{E4D88929-7BCB-4CE3-B16D-1E73C5EC594B}" srcOrd="4" destOrd="0" presId="urn:microsoft.com/office/officeart/2005/8/layout/default"/>
    <dgm:cxn modelId="{2248E67D-DD8A-4CA8-93CE-9065D0F8EACE}" type="presParOf" srcId="{D480F970-2278-4FCA-8741-C0AB8A1B6318}" destId="{A569B771-674D-4EE8-948F-C8BE7108B2FD}" srcOrd="5" destOrd="0" presId="urn:microsoft.com/office/officeart/2005/8/layout/default"/>
    <dgm:cxn modelId="{11EB4C84-0346-4FE1-A061-FEF8212EB0E4}" type="presParOf" srcId="{D480F970-2278-4FCA-8741-C0AB8A1B6318}" destId="{420DEF1A-A267-4EBC-B4CA-E0157D5DA3AB}" srcOrd="6" destOrd="0" presId="urn:microsoft.com/office/officeart/2005/8/layout/default"/>
    <dgm:cxn modelId="{CE7BE6E6-3027-4933-A4ED-E8D7F952898A}" type="presParOf" srcId="{D480F970-2278-4FCA-8741-C0AB8A1B6318}" destId="{F87CF898-8357-4CCE-9979-4E4866A62662}" srcOrd="7" destOrd="0" presId="urn:microsoft.com/office/officeart/2005/8/layout/default"/>
    <dgm:cxn modelId="{62CBC096-9258-4769-A098-DF5E7BD644FF}" type="presParOf" srcId="{D480F970-2278-4FCA-8741-C0AB8A1B6318}" destId="{D920EC13-1D2C-4DFB-A9C8-8066C049D701}" srcOrd="8" destOrd="0" presId="urn:microsoft.com/office/officeart/2005/8/layout/default"/>
    <dgm:cxn modelId="{02ABE75B-0B7E-40BD-B05A-123BA0E499C6}" type="presParOf" srcId="{D480F970-2278-4FCA-8741-C0AB8A1B6318}" destId="{E27F0968-E000-415E-A8DB-A7FA4E7C29CE}" srcOrd="9" destOrd="0" presId="urn:microsoft.com/office/officeart/2005/8/layout/default"/>
    <dgm:cxn modelId="{1A865A26-EE32-46D9-B5B6-D5DFD1ED1D43}" type="presParOf" srcId="{D480F970-2278-4FCA-8741-C0AB8A1B6318}" destId="{9FEAC41C-1691-45D5-81EB-7977185272DF}" srcOrd="10" destOrd="0" presId="urn:microsoft.com/office/officeart/2005/8/layout/default"/>
    <dgm:cxn modelId="{F89D1216-6FFC-4FAC-8C09-3A7D1501ADFC}" type="presParOf" srcId="{D480F970-2278-4FCA-8741-C0AB8A1B6318}" destId="{FCF5DCD3-09A8-4B30-8DDF-D364A025F161}" srcOrd="11" destOrd="0" presId="urn:microsoft.com/office/officeart/2005/8/layout/default"/>
    <dgm:cxn modelId="{148D63CB-76B1-4232-8D4E-1F7885163C8B}" type="presParOf" srcId="{D480F970-2278-4FCA-8741-C0AB8A1B6318}" destId="{8B91E4F9-4389-483E-8CEF-1649D769D206}" srcOrd="12" destOrd="0" presId="urn:microsoft.com/office/officeart/2005/8/layout/default"/>
    <dgm:cxn modelId="{02AFFDA6-3E83-4B1B-A280-662FC539A196}" type="presParOf" srcId="{D480F970-2278-4FCA-8741-C0AB8A1B6318}" destId="{AF7EC40A-CB5B-4E91-9D30-238D834A0FA8}" srcOrd="13" destOrd="0" presId="urn:microsoft.com/office/officeart/2005/8/layout/default"/>
    <dgm:cxn modelId="{002997AF-0330-4390-BD62-85100AE445F1}" type="presParOf" srcId="{D480F970-2278-4FCA-8741-C0AB8A1B6318}" destId="{1BCDF610-83EC-409A-843C-845B33D46C63}" srcOrd="14" destOrd="0" presId="urn:microsoft.com/office/officeart/2005/8/layout/default"/>
    <dgm:cxn modelId="{3238103D-E5DA-48A6-8113-1D85B6B0FA97}" type="presParOf" srcId="{D480F970-2278-4FCA-8741-C0AB8A1B6318}" destId="{480F2889-23CC-4204-BF87-72C252BDEC5B}" srcOrd="15" destOrd="0" presId="urn:microsoft.com/office/officeart/2005/8/layout/default"/>
    <dgm:cxn modelId="{A1281304-FD43-4644-BCF7-8BBF22E72FD3}" type="presParOf" srcId="{D480F970-2278-4FCA-8741-C0AB8A1B6318}" destId="{D78D79D9-F9D5-498F-A10B-18C8EC8B15AE}" srcOrd="16" destOrd="0" presId="urn:microsoft.com/office/officeart/2005/8/layout/default"/>
    <dgm:cxn modelId="{4FE97426-50C8-437E-9853-08A8EF00FB7E}" type="presParOf" srcId="{D480F970-2278-4FCA-8741-C0AB8A1B6318}" destId="{68E11EEE-4039-48A1-ACD2-1904A1CC5EF8}" srcOrd="17" destOrd="0" presId="urn:microsoft.com/office/officeart/2005/8/layout/default"/>
    <dgm:cxn modelId="{32F0D8DA-5743-4C86-B966-724B6B1BB8EC}" type="presParOf" srcId="{D480F970-2278-4FCA-8741-C0AB8A1B6318}" destId="{3952A1C9-C179-4AB4-A566-1E2165CA970C}" srcOrd="18" destOrd="0" presId="urn:microsoft.com/office/officeart/2005/8/layout/default"/>
    <dgm:cxn modelId="{0D186A3F-8633-4951-B2A7-C360D203447E}" type="presParOf" srcId="{D480F970-2278-4FCA-8741-C0AB8A1B6318}" destId="{8C269AA9-352D-433A-825E-F41B60993715}" srcOrd="19" destOrd="0" presId="urn:microsoft.com/office/officeart/2005/8/layout/default"/>
    <dgm:cxn modelId="{B1E29387-16E1-412D-A52F-4F783A75A0C7}" type="presParOf" srcId="{D480F970-2278-4FCA-8741-C0AB8A1B6318}" destId="{28C0DD83-15E2-4964-8BAC-103F5F566514}" srcOrd="20" destOrd="0" presId="urn:microsoft.com/office/officeart/2005/8/layout/default"/>
    <dgm:cxn modelId="{51EF81A6-7729-40D1-9297-0A7388A64681}" type="presParOf" srcId="{D480F970-2278-4FCA-8741-C0AB8A1B6318}" destId="{320AC8BB-1301-4D11-BFA8-F47B9358BB0C}" srcOrd="21" destOrd="0" presId="urn:microsoft.com/office/officeart/2005/8/layout/default"/>
    <dgm:cxn modelId="{E595E0A6-C9AA-4771-9BAD-0DCBF2018622}" type="presParOf" srcId="{D480F970-2278-4FCA-8741-C0AB8A1B6318}" destId="{4B7F5A98-9D97-4D04-8680-49D0B00486DA}" srcOrd="22" destOrd="0" presId="urn:microsoft.com/office/officeart/2005/8/layout/default"/>
    <dgm:cxn modelId="{B578E4BC-C19A-4D5C-B06F-5874D3C7D568}" type="presParOf" srcId="{D480F970-2278-4FCA-8741-C0AB8A1B6318}" destId="{E5A808DD-76DB-4476-A662-9C8DDDF0D62E}" srcOrd="23" destOrd="0" presId="urn:microsoft.com/office/officeart/2005/8/layout/default"/>
    <dgm:cxn modelId="{E8A81AFC-1F20-4955-A333-664ACE035B8B}" type="presParOf" srcId="{D480F970-2278-4FCA-8741-C0AB8A1B6318}" destId="{402C2EF3-33EB-4F71-BA05-B3354BB81F76}" srcOrd="24" destOrd="0" presId="urn:microsoft.com/office/officeart/2005/8/layout/default"/>
    <dgm:cxn modelId="{BA67AD6A-1191-4127-89EC-E9EA9A175A24}" type="presParOf" srcId="{D480F970-2278-4FCA-8741-C0AB8A1B6318}" destId="{57DFE782-B1DC-44C6-99B9-AD04121B30EA}" srcOrd="25" destOrd="0" presId="urn:microsoft.com/office/officeart/2005/8/layout/default"/>
    <dgm:cxn modelId="{376C95DB-2765-473D-97B2-9587AEAD8F34}" type="presParOf" srcId="{D480F970-2278-4FCA-8741-C0AB8A1B6318}" destId="{23F6AB74-DE28-4B91-8CBC-1B569911C3F3}" srcOrd="26" destOrd="0" presId="urn:microsoft.com/office/officeart/2005/8/layout/default"/>
    <dgm:cxn modelId="{A5A015C4-AF04-47B3-8F6A-9B285899548F}" type="presParOf" srcId="{D480F970-2278-4FCA-8741-C0AB8A1B6318}" destId="{BB13CF76-79ED-4D21-AD58-E3936727B4D2}" srcOrd="27" destOrd="0" presId="urn:microsoft.com/office/officeart/2005/8/layout/default"/>
    <dgm:cxn modelId="{DA96C6D3-FEBD-4617-AAF9-ECFDED2B837A}" type="presParOf" srcId="{D480F970-2278-4FCA-8741-C0AB8A1B6318}" destId="{1C09ECD5-FDB9-45B3-AC4D-3315C55C7C56}" srcOrd="2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8F9C8B85-4008-45FA-B637-F196072417D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435796-3CB1-47D0-BD13-64D1FEC70AB5}">
      <dgm:prSet/>
      <dgm:spPr/>
      <dgm:t>
        <a:bodyPr/>
        <a:lstStyle/>
        <a:p>
          <a:pPr algn="just"/>
          <a:endParaRPr lang="en-IE" b="1" dirty="0">
            <a:latin typeface="Arial Narrow"/>
          </a:endParaRPr>
        </a:p>
      </dgm:t>
    </dgm:pt>
    <dgm:pt modelId="{9D2611BF-47CA-408F-A466-BE393FF6DD1E}" type="parTrans" cxnId="{00251090-566D-4D4E-9C5C-12314837B39A}">
      <dgm:prSet/>
      <dgm:spPr/>
      <dgm:t>
        <a:bodyPr/>
        <a:lstStyle/>
        <a:p>
          <a:endParaRPr lang="en-US"/>
        </a:p>
      </dgm:t>
    </dgm:pt>
    <dgm:pt modelId="{5EB2D2DB-F28D-4CA3-81BD-262F99510D3C}" type="sibTrans" cxnId="{00251090-566D-4D4E-9C5C-12314837B39A}">
      <dgm:prSet/>
      <dgm:spPr/>
      <dgm:t>
        <a:bodyPr/>
        <a:lstStyle/>
        <a:p>
          <a:endParaRPr lang="en-US"/>
        </a:p>
      </dgm:t>
    </dgm:pt>
    <dgm:pt modelId="{5C9A970C-47C8-4723-A208-FC4D1814CF0A}">
      <dgm:prSet/>
      <dgm:spPr/>
      <dgm:t>
        <a:bodyPr/>
        <a:lstStyle/>
        <a:p>
          <a:pPr algn="l"/>
          <a:endParaRPr lang="en-IE" dirty="0">
            <a:latin typeface="Calibri"/>
            <a:cs typeface="Calibri"/>
          </a:endParaRPr>
        </a:p>
      </dgm:t>
    </dgm:pt>
    <dgm:pt modelId="{CAFBDF59-E80A-4052-BFF0-D5BDB5CF010E}" type="parTrans" cxnId="{A293AAFB-9CAC-4B16-9307-F540F4903850}">
      <dgm:prSet/>
      <dgm:spPr/>
      <dgm:t>
        <a:bodyPr/>
        <a:lstStyle/>
        <a:p>
          <a:endParaRPr lang="en-US"/>
        </a:p>
      </dgm:t>
    </dgm:pt>
    <dgm:pt modelId="{3434D46B-E330-4F2C-92AC-03DE419D02FB}" type="sibTrans" cxnId="{A293AAFB-9CAC-4B16-9307-F540F4903850}">
      <dgm:prSet/>
      <dgm:spPr/>
      <dgm:t>
        <a:bodyPr/>
        <a:lstStyle/>
        <a:p>
          <a:endParaRPr lang="en-US"/>
        </a:p>
      </dgm:t>
    </dgm:pt>
    <dgm:pt modelId="{E95AD171-479B-455F-B365-35FDB82D9490}">
      <dgm:prSet/>
      <dgm:spPr/>
      <dgm:t>
        <a:bodyPr/>
        <a:lstStyle/>
        <a:p>
          <a:pPr algn="l"/>
          <a:r>
            <a:rPr lang="en-IE" b="0" dirty="0">
              <a:latin typeface="Calibri"/>
              <a:cs typeface="Calibri"/>
            </a:rPr>
            <a:t>DENTISTRY (UCC)</a:t>
          </a:r>
          <a:endParaRPr lang="en-US" b="0" dirty="0">
            <a:latin typeface="Calibri"/>
            <a:cs typeface="Calibri"/>
          </a:endParaRPr>
        </a:p>
      </dgm:t>
    </dgm:pt>
    <dgm:pt modelId="{F0CA7667-CB31-4D63-8149-BA7D818DEFF7}" type="parTrans" cxnId="{6FC5875B-ED1B-43DD-8711-8A9A12FC0494}">
      <dgm:prSet/>
      <dgm:spPr/>
      <dgm:t>
        <a:bodyPr/>
        <a:lstStyle/>
        <a:p>
          <a:endParaRPr lang="en-US"/>
        </a:p>
      </dgm:t>
    </dgm:pt>
    <dgm:pt modelId="{71C8C922-63E5-4FFD-8CBA-B45429AB79AA}" type="sibTrans" cxnId="{6FC5875B-ED1B-43DD-8711-8A9A12FC0494}">
      <dgm:prSet/>
      <dgm:spPr/>
      <dgm:t>
        <a:bodyPr/>
        <a:lstStyle/>
        <a:p>
          <a:endParaRPr lang="en-US"/>
        </a:p>
      </dgm:t>
    </dgm:pt>
    <dgm:pt modelId="{B014C203-4459-4A4B-9E9D-48A55D60510A}">
      <dgm:prSet/>
      <dgm:spPr/>
      <dgm:t>
        <a:bodyPr/>
        <a:lstStyle/>
        <a:p>
          <a:pPr algn="l"/>
          <a:r>
            <a:rPr lang="en-IE" b="0" dirty="0">
              <a:latin typeface="Calibri"/>
              <a:cs typeface="Calibri"/>
            </a:rPr>
            <a:t>HUMAN NUTRITION AND DIETETICS (TUD)</a:t>
          </a:r>
          <a:endParaRPr lang="en-US" b="0" dirty="0">
            <a:latin typeface="Calibri"/>
            <a:cs typeface="Calibri"/>
          </a:endParaRPr>
        </a:p>
      </dgm:t>
    </dgm:pt>
    <dgm:pt modelId="{775C99E3-8171-4CEC-B83F-B01410B713F4}" type="parTrans" cxnId="{3838D773-EB62-4C3C-92E3-6A622EA7A2B1}">
      <dgm:prSet/>
      <dgm:spPr/>
      <dgm:t>
        <a:bodyPr/>
        <a:lstStyle/>
        <a:p>
          <a:endParaRPr lang="en-US"/>
        </a:p>
      </dgm:t>
    </dgm:pt>
    <dgm:pt modelId="{52AD352A-3B1A-47E9-9F6D-29C27716CA49}" type="sibTrans" cxnId="{3838D773-EB62-4C3C-92E3-6A622EA7A2B1}">
      <dgm:prSet/>
      <dgm:spPr/>
      <dgm:t>
        <a:bodyPr/>
        <a:lstStyle/>
        <a:p>
          <a:endParaRPr lang="en-US"/>
        </a:p>
      </dgm:t>
    </dgm:pt>
    <dgm:pt modelId="{323D521D-7691-40C3-95C4-FEDEE2313156}">
      <dgm:prSet/>
      <dgm:spPr/>
      <dgm:t>
        <a:bodyPr/>
        <a:lstStyle/>
        <a:p>
          <a:pPr algn="l"/>
          <a:r>
            <a:rPr lang="en-IE" b="0" dirty="0">
              <a:latin typeface="Calibri"/>
              <a:cs typeface="Calibri"/>
            </a:rPr>
            <a:t>MEDICINE (UCC)</a:t>
          </a:r>
          <a:endParaRPr lang="en-US" b="0" dirty="0">
            <a:latin typeface="Calibri"/>
            <a:cs typeface="Calibri"/>
          </a:endParaRPr>
        </a:p>
      </dgm:t>
    </dgm:pt>
    <dgm:pt modelId="{5902E39B-8E5D-42C9-AD71-1EE9C89C9037}" type="parTrans" cxnId="{791BEB9B-EF4D-4D7C-AC48-1721FFCC0F8E}">
      <dgm:prSet/>
      <dgm:spPr/>
      <dgm:t>
        <a:bodyPr/>
        <a:lstStyle/>
        <a:p>
          <a:endParaRPr lang="en-US"/>
        </a:p>
      </dgm:t>
    </dgm:pt>
    <dgm:pt modelId="{B11C229B-67EB-43DF-A54F-BD2284C005A6}" type="sibTrans" cxnId="{791BEB9B-EF4D-4D7C-AC48-1721FFCC0F8E}">
      <dgm:prSet/>
      <dgm:spPr/>
      <dgm:t>
        <a:bodyPr/>
        <a:lstStyle/>
        <a:p>
          <a:endParaRPr lang="en-US"/>
        </a:p>
      </dgm:t>
    </dgm:pt>
    <dgm:pt modelId="{134402C3-807D-441B-9052-9120D98D70C6}">
      <dgm:prSet/>
      <dgm:spPr/>
      <dgm:t>
        <a:bodyPr/>
        <a:lstStyle/>
        <a:p>
          <a:pPr algn="l"/>
          <a:r>
            <a:rPr lang="en-IE" b="0" dirty="0">
              <a:latin typeface="Calibri"/>
              <a:cs typeface="Calibri"/>
            </a:rPr>
            <a:t>PHARMACY (UCC and TCD)</a:t>
          </a:r>
          <a:endParaRPr lang="en-US" b="0" dirty="0">
            <a:latin typeface="Calibri"/>
            <a:cs typeface="Calibri"/>
          </a:endParaRPr>
        </a:p>
      </dgm:t>
    </dgm:pt>
    <dgm:pt modelId="{A912D3F8-3EE8-48AE-B56C-8C749D2770A6}" type="parTrans" cxnId="{E970F938-749F-4C0A-AFA1-05706FB06865}">
      <dgm:prSet/>
      <dgm:spPr/>
      <dgm:t>
        <a:bodyPr/>
        <a:lstStyle/>
        <a:p>
          <a:endParaRPr lang="en-US"/>
        </a:p>
      </dgm:t>
    </dgm:pt>
    <dgm:pt modelId="{0499B044-F6B7-49C3-868B-4311F796DBF5}" type="sibTrans" cxnId="{E970F938-749F-4C0A-AFA1-05706FB06865}">
      <dgm:prSet/>
      <dgm:spPr/>
      <dgm:t>
        <a:bodyPr/>
        <a:lstStyle/>
        <a:p>
          <a:endParaRPr lang="en-US"/>
        </a:p>
      </dgm:t>
    </dgm:pt>
    <dgm:pt modelId="{2E483081-CCD8-4416-AF71-358128522FB7}">
      <dgm:prSet/>
      <dgm:spPr/>
      <dgm:t>
        <a:bodyPr/>
        <a:lstStyle/>
        <a:p>
          <a:pPr algn="l"/>
          <a:r>
            <a:rPr lang="en-IE" b="0" dirty="0">
              <a:latin typeface="Calibri"/>
              <a:cs typeface="Calibri"/>
            </a:rPr>
            <a:t>VETERINARY MEDICINE (UCD)</a:t>
          </a:r>
          <a:endParaRPr lang="en-US" b="0" dirty="0">
            <a:latin typeface="Calibri"/>
            <a:cs typeface="Calibri"/>
          </a:endParaRPr>
        </a:p>
      </dgm:t>
    </dgm:pt>
    <dgm:pt modelId="{F7A7C679-4EF3-4C27-AE1E-0EC6BB7756D8}" type="parTrans" cxnId="{B7128C00-077C-4C6C-971E-0DD484E6ADE1}">
      <dgm:prSet/>
      <dgm:spPr/>
      <dgm:t>
        <a:bodyPr/>
        <a:lstStyle/>
        <a:p>
          <a:endParaRPr lang="en-US"/>
        </a:p>
      </dgm:t>
    </dgm:pt>
    <dgm:pt modelId="{D45DF9F4-42A6-4AAD-A6E2-2ACFCADFE35E}" type="sibTrans" cxnId="{B7128C00-077C-4C6C-971E-0DD484E6ADE1}">
      <dgm:prSet/>
      <dgm:spPr/>
      <dgm:t>
        <a:bodyPr/>
        <a:lstStyle/>
        <a:p>
          <a:endParaRPr lang="en-US"/>
        </a:p>
      </dgm:t>
    </dgm:pt>
    <dgm:pt modelId="{634D1EB2-7AC2-42B9-AAF6-17863A3F2EB4}">
      <dgm:prSet/>
      <dgm:spPr/>
      <dgm:t>
        <a:bodyPr/>
        <a:lstStyle/>
        <a:p>
          <a:pPr algn="l"/>
          <a:r>
            <a:rPr lang="en-IE" b="0" dirty="0">
              <a:latin typeface="Calibri"/>
              <a:cs typeface="Calibri"/>
            </a:rPr>
            <a:t>THEORETICAL PHYSICS (TCD)</a:t>
          </a:r>
          <a:endParaRPr lang="en-US" b="0" dirty="0">
            <a:latin typeface="Calibri"/>
            <a:cs typeface="Calibri"/>
          </a:endParaRPr>
        </a:p>
      </dgm:t>
    </dgm:pt>
    <dgm:pt modelId="{227741D2-6B82-4824-91B2-D174DB3B510F}" type="parTrans" cxnId="{22FCDEDB-A490-47F3-BD26-5DFC97DB0F0E}">
      <dgm:prSet/>
      <dgm:spPr/>
      <dgm:t>
        <a:bodyPr/>
        <a:lstStyle/>
        <a:p>
          <a:endParaRPr lang="en-US"/>
        </a:p>
      </dgm:t>
    </dgm:pt>
    <dgm:pt modelId="{265B6FD2-5B57-49B3-A571-2B01CDC4B470}" type="sibTrans" cxnId="{22FCDEDB-A490-47F3-BD26-5DFC97DB0F0E}">
      <dgm:prSet/>
      <dgm:spPr/>
      <dgm:t>
        <a:bodyPr/>
        <a:lstStyle/>
        <a:p>
          <a:endParaRPr lang="en-US"/>
        </a:p>
      </dgm:t>
    </dgm:pt>
    <dgm:pt modelId="{A9875AC0-588E-40DD-A363-9000C515E91B}">
      <dgm:prSet/>
      <dgm:spPr/>
      <dgm:t>
        <a:bodyPr/>
        <a:lstStyle/>
        <a:p>
          <a:pPr algn="l"/>
          <a:r>
            <a:rPr lang="en-IE" b="0" dirty="0">
              <a:latin typeface="Calibri"/>
              <a:cs typeface="Calibri"/>
            </a:rPr>
            <a:t>ADVISABLE FOR ENGINEERING COURSES</a:t>
          </a:r>
          <a:endParaRPr lang="en-US" dirty="0"/>
        </a:p>
      </dgm:t>
    </dgm:pt>
    <dgm:pt modelId="{885B008C-7AC6-49FD-A443-87B8A28CB753}" type="parTrans" cxnId="{F3006253-A839-4088-A3A5-EEAB17C6EBEA}">
      <dgm:prSet/>
      <dgm:spPr/>
      <dgm:t>
        <a:bodyPr/>
        <a:lstStyle/>
        <a:p>
          <a:endParaRPr lang="en-US"/>
        </a:p>
      </dgm:t>
    </dgm:pt>
    <dgm:pt modelId="{5C5D8DFF-3630-4CC0-9C6D-CB137A261E4F}" type="sibTrans" cxnId="{F3006253-A839-4088-A3A5-EEAB17C6EBEA}">
      <dgm:prSet/>
      <dgm:spPr/>
      <dgm:t>
        <a:bodyPr/>
        <a:lstStyle/>
        <a:p>
          <a:endParaRPr lang="en-US"/>
        </a:p>
      </dgm:t>
    </dgm:pt>
    <dgm:pt modelId="{A032ABB5-9266-495D-B468-B4D26813B052}">
      <dgm:prSet/>
      <dgm:spPr/>
      <dgm:t>
        <a:bodyPr/>
        <a:lstStyle/>
        <a:p>
          <a:endParaRPr lang="en-IE" b="1" dirty="0"/>
        </a:p>
      </dgm:t>
    </dgm:pt>
    <dgm:pt modelId="{4B706E00-1081-4AD1-A20F-547E06EF918F}" type="parTrans" cxnId="{68D74F85-4BF6-4EC0-A715-8FA836F18C3B}">
      <dgm:prSet/>
      <dgm:spPr/>
      <dgm:t>
        <a:bodyPr/>
        <a:lstStyle/>
        <a:p>
          <a:endParaRPr lang="en-US"/>
        </a:p>
      </dgm:t>
    </dgm:pt>
    <dgm:pt modelId="{56DF0F1F-73C7-4E1E-A533-4FBFD689DFDC}" type="sibTrans" cxnId="{68D74F85-4BF6-4EC0-A715-8FA836F18C3B}">
      <dgm:prSet/>
      <dgm:spPr/>
      <dgm:t>
        <a:bodyPr/>
        <a:lstStyle/>
        <a:p>
          <a:endParaRPr lang="en-US"/>
        </a:p>
      </dgm:t>
    </dgm:pt>
    <dgm:pt modelId="{2C45C549-69F5-471F-94D8-754A43927763}">
      <dgm:prSet phldr="0"/>
      <dgm:spPr/>
      <dgm:t>
        <a:bodyPr/>
        <a:lstStyle/>
        <a:p>
          <a:pPr algn="l"/>
          <a:r>
            <a:rPr lang="en-IE" b="0" dirty="0">
              <a:latin typeface="Calibri"/>
              <a:cs typeface="Calibri"/>
            </a:rPr>
            <a:t>ADVISABLE FOR ALL MEDICINE</a:t>
          </a:r>
          <a:endParaRPr lang="en-US" b="0" dirty="0"/>
        </a:p>
      </dgm:t>
    </dgm:pt>
    <dgm:pt modelId="{32B48568-6F28-4389-9B2A-7EAEA9CD80A4}" type="parTrans" cxnId="{9873E58D-89F9-456C-9373-72B4176CB8F1}">
      <dgm:prSet/>
      <dgm:spPr/>
    </dgm:pt>
    <dgm:pt modelId="{7C5E3387-A8E8-4DDD-8D29-EE4AF4B1D94F}" type="sibTrans" cxnId="{9873E58D-89F9-456C-9373-72B4176CB8F1}">
      <dgm:prSet/>
      <dgm:spPr/>
    </dgm:pt>
    <dgm:pt modelId="{32D66319-E61C-4107-891A-30C509372599}">
      <dgm:prSet phldr="0"/>
      <dgm:spPr/>
      <dgm:t>
        <a:bodyPr/>
        <a:lstStyle/>
        <a:p>
          <a:pPr algn="l"/>
          <a:r>
            <a:rPr lang="en-IE" b="0" dirty="0">
              <a:latin typeface="Calibri"/>
              <a:cs typeface="Calibri"/>
            </a:rPr>
            <a:t>MUST BE PHYSICS FOR</a:t>
          </a:r>
          <a:endParaRPr lang="en-US" b="0" dirty="0"/>
        </a:p>
      </dgm:t>
    </dgm:pt>
    <dgm:pt modelId="{DD86A2BA-9FFE-443E-B3D0-C707A7097EFA}" type="parTrans" cxnId="{0B31A343-B9B7-40C4-B9E7-7DF195605F56}">
      <dgm:prSet/>
      <dgm:spPr/>
    </dgm:pt>
    <dgm:pt modelId="{C9231F1D-9A0E-49E5-8F11-7C3BC8EB96A9}" type="sibTrans" cxnId="{0B31A343-B9B7-40C4-B9E7-7DF195605F56}">
      <dgm:prSet/>
      <dgm:spPr/>
    </dgm:pt>
    <dgm:pt modelId="{D480F970-2278-4FCA-8741-C0AB8A1B6318}" type="pres">
      <dgm:prSet presAssocID="{8F9C8B85-4008-45FA-B637-F196072417D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D88929-7BCB-4CE3-B16D-1E73C5EC594B}" type="pres">
      <dgm:prSet presAssocID="{4C435796-3CB1-47D0-BD13-64D1FEC70AB5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69B771-674D-4EE8-948F-C8BE7108B2FD}" type="pres">
      <dgm:prSet presAssocID="{5EB2D2DB-F28D-4CA3-81BD-262F99510D3C}" presName="sibTrans" presStyleCnt="0"/>
      <dgm:spPr/>
    </dgm:pt>
    <dgm:pt modelId="{420DEF1A-A267-4EBC-B4CA-E0157D5DA3AB}" type="pres">
      <dgm:prSet presAssocID="{5C9A970C-47C8-4723-A208-FC4D1814CF0A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7CF898-8357-4CCE-9979-4E4866A62662}" type="pres">
      <dgm:prSet presAssocID="{3434D46B-E330-4F2C-92AC-03DE419D02FB}" presName="sibTrans" presStyleCnt="0"/>
      <dgm:spPr/>
    </dgm:pt>
    <dgm:pt modelId="{D920EC13-1D2C-4DFB-A9C8-8066C049D701}" type="pres">
      <dgm:prSet presAssocID="{E95AD171-479B-455F-B365-35FDB82D9490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7F0968-E000-415E-A8DB-A7FA4E7C29CE}" type="pres">
      <dgm:prSet presAssocID="{71C8C922-63E5-4FFD-8CBA-B45429AB79AA}" presName="sibTrans" presStyleCnt="0"/>
      <dgm:spPr/>
    </dgm:pt>
    <dgm:pt modelId="{8B91E4F9-4389-483E-8CEF-1649D769D206}" type="pres">
      <dgm:prSet presAssocID="{B014C203-4459-4A4B-9E9D-48A55D60510A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7EC40A-CB5B-4E91-9D30-238D834A0FA8}" type="pres">
      <dgm:prSet presAssocID="{52AD352A-3B1A-47E9-9F6D-29C27716CA49}" presName="sibTrans" presStyleCnt="0"/>
      <dgm:spPr/>
    </dgm:pt>
    <dgm:pt modelId="{3952A1C9-C179-4AB4-A566-1E2165CA970C}" type="pres">
      <dgm:prSet presAssocID="{323D521D-7691-40C3-95C4-FEDEE2313156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269AA9-352D-433A-825E-F41B60993715}" type="pres">
      <dgm:prSet presAssocID="{B11C229B-67EB-43DF-A54F-BD2284C005A6}" presName="sibTrans" presStyleCnt="0"/>
      <dgm:spPr/>
    </dgm:pt>
    <dgm:pt modelId="{28C0DD83-15E2-4964-8BAC-103F5F566514}" type="pres">
      <dgm:prSet presAssocID="{134402C3-807D-441B-9052-9120D98D70C6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0AC8BB-1301-4D11-BFA8-F47B9358BB0C}" type="pres">
      <dgm:prSet presAssocID="{0499B044-F6B7-49C3-868B-4311F796DBF5}" presName="sibTrans" presStyleCnt="0"/>
      <dgm:spPr/>
    </dgm:pt>
    <dgm:pt modelId="{4B7F5A98-9D97-4D04-8680-49D0B00486DA}" type="pres">
      <dgm:prSet presAssocID="{2E483081-CCD8-4416-AF71-358128522FB7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A808DD-76DB-4476-A662-9C8DDDF0D62E}" type="pres">
      <dgm:prSet presAssocID="{D45DF9F4-42A6-4AAD-A6E2-2ACFCADFE35E}" presName="sibTrans" presStyleCnt="0"/>
      <dgm:spPr/>
    </dgm:pt>
    <dgm:pt modelId="{38A6C278-FDAF-454F-91DB-08B4FE34DD38}" type="pres">
      <dgm:prSet presAssocID="{2C45C549-69F5-471F-94D8-754A43927763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C4449C-20A7-46FC-B7B7-B2EBB9D44074}" type="pres">
      <dgm:prSet presAssocID="{7C5E3387-A8E8-4DDD-8D29-EE4AF4B1D94F}" presName="sibTrans" presStyleCnt="0"/>
      <dgm:spPr/>
    </dgm:pt>
    <dgm:pt modelId="{23C7B007-820D-4FF0-AFD2-5A0F9D5377BE}" type="pres">
      <dgm:prSet presAssocID="{32D66319-E61C-4107-891A-30C509372599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741A5F-C61C-4CA0-B980-FAAF304B69D4}" type="pres">
      <dgm:prSet presAssocID="{C9231F1D-9A0E-49E5-8F11-7C3BC8EB96A9}" presName="sibTrans" presStyleCnt="0"/>
      <dgm:spPr/>
    </dgm:pt>
    <dgm:pt modelId="{402C2EF3-33EB-4F71-BA05-B3354BB81F76}" type="pres">
      <dgm:prSet presAssocID="{634D1EB2-7AC2-42B9-AAF6-17863A3F2EB4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DFE782-B1DC-44C6-99B9-AD04121B30EA}" type="pres">
      <dgm:prSet presAssocID="{265B6FD2-5B57-49B3-A571-2B01CDC4B470}" presName="sibTrans" presStyleCnt="0"/>
      <dgm:spPr/>
    </dgm:pt>
    <dgm:pt modelId="{23F6AB74-DE28-4B91-8CBC-1B569911C3F3}" type="pres">
      <dgm:prSet presAssocID="{A9875AC0-588E-40DD-A363-9000C515E91B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13CF76-79ED-4D21-AD58-E3936727B4D2}" type="pres">
      <dgm:prSet presAssocID="{5C5D8DFF-3630-4CC0-9C6D-CB137A261E4F}" presName="sibTrans" presStyleCnt="0"/>
      <dgm:spPr/>
    </dgm:pt>
    <dgm:pt modelId="{1C09ECD5-FDB9-45B3-AC4D-3315C55C7C56}" type="pres">
      <dgm:prSet presAssocID="{A032ABB5-9266-495D-B468-B4D26813B052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A7F93B-59D9-4288-85A4-D0202DDD7206}" type="presOf" srcId="{8F9C8B85-4008-45FA-B637-F196072417D2}" destId="{D480F970-2278-4FCA-8741-C0AB8A1B6318}" srcOrd="0" destOrd="0" presId="urn:microsoft.com/office/officeart/2005/8/layout/default"/>
    <dgm:cxn modelId="{F3006253-A839-4088-A3A5-EEAB17C6EBEA}" srcId="{8F9C8B85-4008-45FA-B637-F196072417D2}" destId="{A9875AC0-588E-40DD-A363-9000C515E91B}" srcOrd="10" destOrd="0" parTransId="{885B008C-7AC6-49FD-A443-87B8A28CB753}" sibTransId="{5C5D8DFF-3630-4CC0-9C6D-CB137A261E4F}"/>
    <dgm:cxn modelId="{B7128C00-077C-4C6C-971E-0DD484E6ADE1}" srcId="{8F9C8B85-4008-45FA-B637-F196072417D2}" destId="{2E483081-CCD8-4416-AF71-358128522FB7}" srcOrd="6" destOrd="0" parTransId="{F7A7C679-4EF3-4C27-AE1E-0EC6BB7756D8}" sibTransId="{D45DF9F4-42A6-4AAD-A6E2-2ACFCADFE35E}"/>
    <dgm:cxn modelId="{6FC5875B-ED1B-43DD-8711-8A9A12FC0494}" srcId="{8F9C8B85-4008-45FA-B637-F196072417D2}" destId="{E95AD171-479B-455F-B365-35FDB82D9490}" srcOrd="2" destOrd="0" parTransId="{F0CA7667-CB31-4D63-8149-BA7D818DEFF7}" sibTransId="{71C8C922-63E5-4FFD-8CBA-B45429AB79AA}"/>
    <dgm:cxn modelId="{A293AAFB-9CAC-4B16-9307-F540F4903850}" srcId="{8F9C8B85-4008-45FA-B637-F196072417D2}" destId="{5C9A970C-47C8-4723-A208-FC4D1814CF0A}" srcOrd="1" destOrd="0" parTransId="{CAFBDF59-E80A-4052-BFF0-D5BDB5CF010E}" sibTransId="{3434D46B-E330-4F2C-92AC-03DE419D02FB}"/>
    <dgm:cxn modelId="{12A633AE-FC8A-4151-B1CC-B01152089328}" type="presOf" srcId="{A032ABB5-9266-495D-B468-B4D26813B052}" destId="{1C09ECD5-FDB9-45B3-AC4D-3315C55C7C56}" srcOrd="0" destOrd="0" presId="urn:microsoft.com/office/officeart/2005/8/layout/default"/>
    <dgm:cxn modelId="{B86B86DF-787D-4819-87E2-B95BD0439689}" type="presOf" srcId="{5C9A970C-47C8-4723-A208-FC4D1814CF0A}" destId="{420DEF1A-A267-4EBC-B4CA-E0157D5DA3AB}" srcOrd="0" destOrd="0" presId="urn:microsoft.com/office/officeart/2005/8/layout/default"/>
    <dgm:cxn modelId="{FE771DE0-567F-4F93-BA2B-FA65B6A131BE}" type="presOf" srcId="{2C45C549-69F5-471F-94D8-754A43927763}" destId="{38A6C278-FDAF-454F-91DB-08B4FE34DD38}" srcOrd="0" destOrd="0" presId="urn:microsoft.com/office/officeart/2005/8/layout/default"/>
    <dgm:cxn modelId="{00251090-566D-4D4E-9C5C-12314837B39A}" srcId="{8F9C8B85-4008-45FA-B637-F196072417D2}" destId="{4C435796-3CB1-47D0-BD13-64D1FEC70AB5}" srcOrd="0" destOrd="0" parTransId="{9D2611BF-47CA-408F-A466-BE393FF6DD1E}" sibTransId="{5EB2D2DB-F28D-4CA3-81BD-262F99510D3C}"/>
    <dgm:cxn modelId="{7517F689-D8C2-4FCC-B399-70D192A8C034}" type="presOf" srcId="{B014C203-4459-4A4B-9E9D-48A55D60510A}" destId="{8B91E4F9-4389-483E-8CEF-1649D769D206}" srcOrd="0" destOrd="0" presId="urn:microsoft.com/office/officeart/2005/8/layout/default"/>
    <dgm:cxn modelId="{791BEB9B-EF4D-4D7C-AC48-1721FFCC0F8E}" srcId="{8F9C8B85-4008-45FA-B637-F196072417D2}" destId="{323D521D-7691-40C3-95C4-FEDEE2313156}" srcOrd="4" destOrd="0" parTransId="{5902E39B-8E5D-42C9-AD71-1EE9C89C9037}" sibTransId="{B11C229B-67EB-43DF-A54F-BD2284C005A6}"/>
    <dgm:cxn modelId="{0D993633-7503-4215-AC7D-5D158EBA64FF}" type="presOf" srcId="{E95AD171-479B-455F-B365-35FDB82D9490}" destId="{D920EC13-1D2C-4DFB-A9C8-8066C049D701}" srcOrd="0" destOrd="0" presId="urn:microsoft.com/office/officeart/2005/8/layout/default"/>
    <dgm:cxn modelId="{66F5E59D-C85B-4FFD-A187-F7653FA0908C}" type="presOf" srcId="{134402C3-807D-441B-9052-9120D98D70C6}" destId="{28C0DD83-15E2-4964-8BAC-103F5F566514}" srcOrd="0" destOrd="0" presId="urn:microsoft.com/office/officeart/2005/8/layout/default"/>
    <dgm:cxn modelId="{693204A6-6E41-4F04-A778-9B04026B6CD8}" type="presOf" srcId="{2E483081-CCD8-4416-AF71-358128522FB7}" destId="{4B7F5A98-9D97-4D04-8680-49D0B00486DA}" srcOrd="0" destOrd="0" presId="urn:microsoft.com/office/officeart/2005/8/layout/default"/>
    <dgm:cxn modelId="{57AB9ADC-34C0-4CD8-9F67-0841CD92F5C9}" type="presOf" srcId="{634D1EB2-7AC2-42B9-AAF6-17863A3F2EB4}" destId="{402C2EF3-33EB-4F71-BA05-B3354BB81F76}" srcOrd="0" destOrd="0" presId="urn:microsoft.com/office/officeart/2005/8/layout/default"/>
    <dgm:cxn modelId="{E970F938-749F-4C0A-AFA1-05706FB06865}" srcId="{8F9C8B85-4008-45FA-B637-F196072417D2}" destId="{134402C3-807D-441B-9052-9120D98D70C6}" srcOrd="5" destOrd="0" parTransId="{A912D3F8-3EE8-48AE-B56C-8C749D2770A6}" sibTransId="{0499B044-F6B7-49C3-868B-4311F796DBF5}"/>
    <dgm:cxn modelId="{9873E58D-89F9-456C-9373-72B4176CB8F1}" srcId="{8F9C8B85-4008-45FA-B637-F196072417D2}" destId="{2C45C549-69F5-471F-94D8-754A43927763}" srcOrd="7" destOrd="0" parTransId="{32B48568-6F28-4389-9B2A-7EAEA9CD80A4}" sibTransId="{7C5E3387-A8E8-4DDD-8D29-EE4AF4B1D94F}"/>
    <dgm:cxn modelId="{0B31A343-B9B7-40C4-B9E7-7DF195605F56}" srcId="{8F9C8B85-4008-45FA-B637-F196072417D2}" destId="{32D66319-E61C-4107-891A-30C509372599}" srcOrd="8" destOrd="0" parTransId="{DD86A2BA-9FFE-443E-B3D0-C707A7097EFA}" sibTransId="{C9231F1D-9A0E-49E5-8F11-7C3BC8EB96A9}"/>
    <dgm:cxn modelId="{68D74F85-4BF6-4EC0-A715-8FA836F18C3B}" srcId="{8F9C8B85-4008-45FA-B637-F196072417D2}" destId="{A032ABB5-9266-495D-B468-B4D26813B052}" srcOrd="11" destOrd="0" parTransId="{4B706E00-1081-4AD1-A20F-547E06EF918F}" sibTransId="{56DF0F1F-73C7-4E1E-A533-4FBFD689DFDC}"/>
    <dgm:cxn modelId="{72696549-9461-4A41-9BB6-05D2CA21D0FA}" type="presOf" srcId="{323D521D-7691-40C3-95C4-FEDEE2313156}" destId="{3952A1C9-C179-4AB4-A566-1E2165CA970C}" srcOrd="0" destOrd="0" presId="urn:microsoft.com/office/officeart/2005/8/layout/default"/>
    <dgm:cxn modelId="{3B565907-82DB-463E-9524-B6371A15FB68}" type="presOf" srcId="{4C435796-3CB1-47D0-BD13-64D1FEC70AB5}" destId="{E4D88929-7BCB-4CE3-B16D-1E73C5EC594B}" srcOrd="0" destOrd="0" presId="urn:microsoft.com/office/officeart/2005/8/layout/default"/>
    <dgm:cxn modelId="{99706005-9A33-4D05-A1CB-8490EF3CF4E8}" type="presOf" srcId="{32D66319-E61C-4107-891A-30C509372599}" destId="{23C7B007-820D-4FF0-AFD2-5A0F9D5377BE}" srcOrd="0" destOrd="0" presId="urn:microsoft.com/office/officeart/2005/8/layout/default"/>
    <dgm:cxn modelId="{3838D773-EB62-4C3C-92E3-6A622EA7A2B1}" srcId="{8F9C8B85-4008-45FA-B637-F196072417D2}" destId="{B014C203-4459-4A4B-9E9D-48A55D60510A}" srcOrd="3" destOrd="0" parTransId="{775C99E3-8171-4CEC-B83F-B01410B713F4}" sibTransId="{52AD352A-3B1A-47E9-9F6D-29C27716CA49}"/>
    <dgm:cxn modelId="{BDC4B459-B6C8-4F3E-9620-98EB7FB36119}" type="presOf" srcId="{A9875AC0-588E-40DD-A363-9000C515E91B}" destId="{23F6AB74-DE28-4B91-8CBC-1B569911C3F3}" srcOrd="0" destOrd="0" presId="urn:microsoft.com/office/officeart/2005/8/layout/default"/>
    <dgm:cxn modelId="{22FCDEDB-A490-47F3-BD26-5DFC97DB0F0E}" srcId="{8F9C8B85-4008-45FA-B637-F196072417D2}" destId="{634D1EB2-7AC2-42B9-AAF6-17863A3F2EB4}" srcOrd="9" destOrd="0" parTransId="{227741D2-6B82-4824-91B2-D174DB3B510F}" sibTransId="{265B6FD2-5B57-49B3-A571-2B01CDC4B470}"/>
    <dgm:cxn modelId="{AC3F23F0-9AF9-49E6-9750-B3D5D11224DC}" type="presParOf" srcId="{D480F970-2278-4FCA-8741-C0AB8A1B6318}" destId="{E4D88929-7BCB-4CE3-B16D-1E73C5EC594B}" srcOrd="0" destOrd="0" presId="urn:microsoft.com/office/officeart/2005/8/layout/default"/>
    <dgm:cxn modelId="{A35A350D-121B-4E79-845E-E0901A7D855E}" type="presParOf" srcId="{D480F970-2278-4FCA-8741-C0AB8A1B6318}" destId="{A569B771-674D-4EE8-948F-C8BE7108B2FD}" srcOrd="1" destOrd="0" presId="urn:microsoft.com/office/officeart/2005/8/layout/default"/>
    <dgm:cxn modelId="{B6126680-A9DC-4BD3-B249-8882B1FD8112}" type="presParOf" srcId="{D480F970-2278-4FCA-8741-C0AB8A1B6318}" destId="{420DEF1A-A267-4EBC-B4CA-E0157D5DA3AB}" srcOrd="2" destOrd="0" presId="urn:microsoft.com/office/officeart/2005/8/layout/default"/>
    <dgm:cxn modelId="{7CF90D9C-4065-4B2A-8074-D008FB05C407}" type="presParOf" srcId="{D480F970-2278-4FCA-8741-C0AB8A1B6318}" destId="{F87CF898-8357-4CCE-9979-4E4866A62662}" srcOrd="3" destOrd="0" presId="urn:microsoft.com/office/officeart/2005/8/layout/default"/>
    <dgm:cxn modelId="{6E47B091-2F4D-4B72-9CE0-6679D1DE0C9F}" type="presParOf" srcId="{D480F970-2278-4FCA-8741-C0AB8A1B6318}" destId="{D920EC13-1D2C-4DFB-A9C8-8066C049D701}" srcOrd="4" destOrd="0" presId="urn:microsoft.com/office/officeart/2005/8/layout/default"/>
    <dgm:cxn modelId="{179C347C-BB8D-4D48-8E7F-FADCC2958F8C}" type="presParOf" srcId="{D480F970-2278-4FCA-8741-C0AB8A1B6318}" destId="{E27F0968-E000-415E-A8DB-A7FA4E7C29CE}" srcOrd="5" destOrd="0" presId="urn:microsoft.com/office/officeart/2005/8/layout/default"/>
    <dgm:cxn modelId="{32A53133-5302-4A35-9EC0-D0D895F285F7}" type="presParOf" srcId="{D480F970-2278-4FCA-8741-C0AB8A1B6318}" destId="{8B91E4F9-4389-483E-8CEF-1649D769D206}" srcOrd="6" destOrd="0" presId="urn:microsoft.com/office/officeart/2005/8/layout/default"/>
    <dgm:cxn modelId="{796BBD0A-4614-476B-8EE9-37B61C0C3ADA}" type="presParOf" srcId="{D480F970-2278-4FCA-8741-C0AB8A1B6318}" destId="{AF7EC40A-CB5B-4E91-9D30-238D834A0FA8}" srcOrd="7" destOrd="0" presId="urn:microsoft.com/office/officeart/2005/8/layout/default"/>
    <dgm:cxn modelId="{893719B5-CBC5-4CBF-A918-AFC9D29B92E6}" type="presParOf" srcId="{D480F970-2278-4FCA-8741-C0AB8A1B6318}" destId="{3952A1C9-C179-4AB4-A566-1E2165CA970C}" srcOrd="8" destOrd="0" presId="urn:microsoft.com/office/officeart/2005/8/layout/default"/>
    <dgm:cxn modelId="{5FEA82C4-C135-4A30-B768-5FDFEBEB31F8}" type="presParOf" srcId="{D480F970-2278-4FCA-8741-C0AB8A1B6318}" destId="{8C269AA9-352D-433A-825E-F41B60993715}" srcOrd="9" destOrd="0" presId="urn:microsoft.com/office/officeart/2005/8/layout/default"/>
    <dgm:cxn modelId="{3C101595-16ED-41F5-ACA0-B8B03CB1155F}" type="presParOf" srcId="{D480F970-2278-4FCA-8741-C0AB8A1B6318}" destId="{28C0DD83-15E2-4964-8BAC-103F5F566514}" srcOrd="10" destOrd="0" presId="urn:microsoft.com/office/officeart/2005/8/layout/default"/>
    <dgm:cxn modelId="{E1D68E37-05F6-4D11-BBAB-312778A1ADEE}" type="presParOf" srcId="{D480F970-2278-4FCA-8741-C0AB8A1B6318}" destId="{320AC8BB-1301-4D11-BFA8-F47B9358BB0C}" srcOrd="11" destOrd="0" presId="urn:microsoft.com/office/officeart/2005/8/layout/default"/>
    <dgm:cxn modelId="{45975FF7-8562-4B71-9028-3EF7CA1C657A}" type="presParOf" srcId="{D480F970-2278-4FCA-8741-C0AB8A1B6318}" destId="{4B7F5A98-9D97-4D04-8680-49D0B00486DA}" srcOrd="12" destOrd="0" presId="urn:microsoft.com/office/officeart/2005/8/layout/default"/>
    <dgm:cxn modelId="{79B4F028-A8A2-4CFA-ACF4-D57457E1FDEC}" type="presParOf" srcId="{D480F970-2278-4FCA-8741-C0AB8A1B6318}" destId="{E5A808DD-76DB-4476-A662-9C8DDDF0D62E}" srcOrd="13" destOrd="0" presId="urn:microsoft.com/office/officeart/2005/8/layout/default"/>
    <dgm:cxn modelId="{73447FD8-DFEB-45C6-89B3-C034D2AE2C4C}" type="presParOf" srcId="{D480F970-2278-4FCA-8741-C0AB8A1B6318}" destId="{38A6C278-FDAF-454F-91DB-08B4FE34DD38}" srcOrd="14" destOrd="0" presId="urn:microsoft.com/office/officeart/2005/8/layout/default"/>
    <dgm:cxn modelId="{7AAD6A07-9547-42B3-BF71-3FABA0C3D2A1}" type="presParOf" srcId="{D480F970-2278-4FCA-8741-C0AB8A1B6318}" destId="{9EC4449C-20A7-46FC-B7B7-B2EBB9D44074}" srcOrd="15" destOrd="0" presId="urn:microsoft.com/office/officeart/2005/8/layout/default"/>
    <dgm:cxn modelId="{E0009B10-A9F9-428A-BA80-9676E34B5BDD}" type="presParOf" srcId="{D480F970-2278-4FCA-8741-C0AB8A1B6318}" destId="{23C7B007-820D-4FF0-AFD2-5A0F9D5377BE}" srcOrd="16" destOrd="0" presId="urn:microsoft.com/office/officeart/2005/8/layout/default"/>
    <dgm:cxn modelId="{92044D1C-6D8A-4C4B-BB42-D12453648922}" type="presParOf" srcId="{D480F970-2278-4FCA-8741-C0AB8A1B6318}" destId="{E3741A5F-C61C-4CA0-B980-FAAF304B69D4}" srcOrd="17" destOrd="0" presId="urn:microsoft.com/office/officeart/2005/8/layout/default"/>
    <dgm:cxn modelId="{10FD6C70-8C18-4578-AAA3-7E66B1DC6747}" type="presParOf" srcId="{D480F970-2278-4FCA-8741-C0AB8A1B6318}" destId="{402C2EF3-33EB-4F71-BA05-B3354BB81F76}" srcOrd="18" destOrd="0" presId="urn:microsoft.com/office/officeart/2005/8/layout/default"/>
    <dgm:cxn modelId="{C31AC012-90AE-495C-8200-2A5EE26060E9}" type="presParOf" srcId="{D480F970-2278-4FCA-8741-C0AB8A1B6318}" destId="{57DFE782-B1DC-44C6-99B9-AD04121B30EA}" srcOrd="19" destOrd="0" presId="urn:microsoft.com/office/officeart/2005/8/layout/default"/>
    <dgm:cxn modelId="{565E32BA-C65A-4521-9AAD-272903C519B9}" type="presParOf" srcId="{D480F970-2278-4FCA-8741-C0AB8A1B6318}" destId="{23F6AB74-DE28-4B91-8CBC-1B569911C3F3}" srcOrd="20" destOrd="0" presId="urn:microsoft.com/office/officeart/2005/8/layout/default"/>
    <dgm:cxn modelId="{6A5489F4-D2EF-4D2A-A029-94D701240E4B}" type="presParOf" srcId="{D480F970-2278-4FCA-8741-C0AB8A1B6318}" destId="{BB13CF76-79ED-4D21-AD58-E3936727B4D2}" srcOrd="21" destOrd="0" presId="urn:microsoft.com/office/officeart/2005/8/layout/default"/>
    <dgm:cxn modelId="{32ADC9A4-8D30-4AC8-9A07-AABF2D38B64C}" type="presParOf" srcId="{D480F970-2278-4FCA-8741-C0AB8A1B6318}" destId="{1C09ECD5-FDB9-45B3-AC4D-3315C55C7C56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C6D47973-3385-4131-A31E-B1A41923EAF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70A2FF-D799-437F-9AA5-ED406497065F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IE" b="1" dirty="0"/>
            <a:t>INTEREST  - </a:t>
          </a:r>
          <a:r>
            <a:rPr lang="en-IE" dirty="0"/>
            <a:t>Choose subjects that</a:t>
          </a:r>
          <a:r>
            <a:rPr lang="en-IE" dirty="0">
              <a:latin typeface="Calibri Light" panose="020F0302020204030204"/>
            </a:rPr>
            <a:t> the student is</a:t>
          </a:r>
          <a:r>
            <a:rPr lang="en-IE" dirty="0"/>
            <a:t> genuinely interested in as they are much more likely to study those subjects and do well in them. </a:t>
          </a:r>
          <a:endParaRPr lang="en-US" dirty="0"/>
        </a:p>
      </dgm:t>
    </dgm:pt>
    <dgm:pt modelId="{DDFF2172-CB06-416E-B38E-88C6A1D8B89D}" type="parTrans" cxnId="{BB137796-410B-4CB0-B4B0-BA7DEE76D3C7}">
      <dgm:prSet/>
      <dgm:spPr/>
      <dgm:t>
        <a:bodyPr/>
        <a:lstStyle/>
        <a:p>
          <a:endParaRPr lang="en-US"/>
        </a:p>
      </dgm:t>
    </dgm:pt>
    <dgm:pt modelId="{C96A885F-2CF5-4D5F-B41E-698BA6F3BBC5}" type="sibTrans" cxnId="{BB137796-410B-4CB0-B4B0-BA7DEE76D3C7}">
      <dgm:prSet/>
      <dgm:spPr/>
      <dgm:t>
        <a:bodyPr/>
        <a:lstStyle/>
        <a:p>
          <a:endParaRPr lang="en-US"/>
        </a:p>
      </dgm:t>
    </dgm:pt>
    <dgm:pt modelId="{1205D5B0-89CF-490F-89A0-DE9D2BBF788F}">
      <dgm:prSet/>
      <dgm:spPr/>
      <dgm:t>
        <a:bodyPr/>
        <a:lstStyle/>
        <a:p>
          <a:pPr>
            <a:lnSpc>
              <a:spcPct val="100000"/>
            </a:lnSpc>
          </a:pPr>
          <a:r>
            <a:rPr lang="en-IE" b="1" dirty="0"/>
            <a:t>ABILITY  - </a:t>
          </a:r>
          <a:r>
            <a:rPr lang="en-IE" dirty="0"/>
            <a:t>choose subjects in which they are likely to get good grades. </a:t>
          </a:r>
          <a:endParaRPr lang="en-US" dirty="0"/>
        </a:p>
      </dgm:t>
    </dgm:pt>
    <dgm:pt modelId="{78728121-88DE-481A-9F01-02259FCB7282}" type="parTrans" cxnId="{E3EA55B1-C613-4F6C-BFF2-91495376ADA2}">
      <dgm:prSet/>
      <dgm:spPr/>
      <dgm:t>
        <a:bodyPr/>
        <a:lstStyle/>
        <a:p>
          <a:endParaRPr lang="en-US"/>
        </a:p>
      </dgm:t>
    </dgm:pt>
    <dgm:pt modelId="{9CCE3B15-E50E-438C-AC67-93662AD5C004}" type="sibTrans" cxnId="{E3EA55B1-C613-4F6C-BFF2-91495376ADA2}">
      <dgm:prSet/>
      <dgm:spPr/>
      <dgm:t>
        <a:bodyPr/>
        <a:lstStyle/>
        <a:p>
          <a:endParaRPr lang="en-US"/>
        </a:p>
      </dgm:t>
    </dgm:pt>
    <dgm:pt modelId="{A9CF05AB-927F-4C8E-82D5-44641650506E}">
      <dgm:prSet/>
      <dgm:spPr/>
      <dgm:t>
        <a:bodyPr/>
        <a:lstStyle/>
        <a:p>
          <a:pPr>
            <a:lnSpc>
              <a:spcPct val="100000"/>
            </a:lnSpc>
          </a:pPr>
          <a:r>
            <a:rPr lang="en-IE" b="1" dirty="0"/>
            <a:t>CAREER  - </a:t>
          </a:r>
          <a:r>
            <a:rPr lang="en-IE" dirty="0"/>
            <a:t>In addition to the core subjects (Irish, English, Maths) there are other subjects that are essential for some courses and careers. </a:t>
          </a:r>
          <a:endParaRPr lang="en-US" dirty="0"/>
        </a:p>
      </dgm:t>
    </dgm:pt>
    <dgm:pt modelId="{1CD75BB6-91B2-4074-9B22-3CCFB452575C}" type="parTrans" cxnId="{BC67FF81-4B5E-4C04-8F12-3B2FC63F8355}">
      <dgm:prSet/>
      <dgm:spPr/>
      <dgm:t>
        <a:bodyPr/>
        <a:lstStyle/>
        <a:p>
          <a:endParaRPr lang="en-US"/>
        </a:p>
      </dgm:t>
    </dgm:pt>
    <dgm:pt modelId="{C52D1892-84DD-4675-BBDE-266F592F45DB}" type="sibTrans" cxnId="{BC67FF81-4B5E-4C04-8F12-3B2FC63F8355}">
      <dgm:prSet/>
      <dgm:spPr/>
      <dgm:t>
        <a:bodyPr/>
        <a:lstStyle/>
        <a:p>
          <a:endParaRPr lang="en-US"/>
        </a:p>
      </dgm:t>
    </dgm:pt>
    <dgm:pt modelId="{0FC51FC1-1CF7-4D94-BA16-3C67255A542D}" type="pres">
      <dgm:prSet presAssocID="{C6D47973-3385-4131-A31E-B1A41923EAF7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4A57DD-6FE0-4A13-A9A2-D7789F3319A2}" type="pres">
      <dgm:prSet presAssocID="{0870A2FF-D799-437F-9AA5-ED406497065F}" presName="compNode" presStyleCnt="0"/>
      <dgm:spPr/>
    </dgm:pt>
    <dgm:pt modelId="{48A61445-9009-44B3-9A17-96109805F9D7}" type="pres">
      <dgm:prSet presAssocID="{0870A2FF-D799-437F-9AA5-ED406497065F}" presName="bgRect" presStyleLbl="bgShp" presStyleIdx="0" presStyleCnt="3"/>
      <dgm:spPr/>
    </dgm:pt>
    <dgm:pt modelId="{A88051AB-3C7F-487C-BF95-B9761D6B4F07}" type="pres">
      <dgm:prSet presAssocID="{0870A2FF-D799-437F-9AA5-ED406497065F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21A50306-C50C-41C4-AB67-1F011DD7B223}" type="pres">
      <dgm:prSet presAssocID="{0870A2FF-D799-437F-9AA5-ED406497065F}" presName="spaceRect" presStyleCnt="0"/>
      <dgm:spPr/>
    </dgm:pt>
    <dgm:pt modelId="{B5D3BA43-082F-4B9F-B72E-455101D66741}" type="pres">
      <dgm:prSet presAssocID="{0870A2FF-D799-437F-9AA5-ED406497065F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539A0C8-E4CD-45ED-953B-90F9578F9746}" type="pres">
      <dgm:prSet presAssocID="{C96A885F-2CF5-4D5F-B41E-698BA6F3BBC5}" presName="sibTrans" presStyleCnt="0"/>
      <dgm:spPr/>
    </dgm:pt>
    <dgm:pt modelId="{098011A5-F004-4D13-963E-4017AEC46C5B}" type="pres">
      <dgm:prSet presAssocID="{1205D5B0-89CF-490F-89A0-DE9D2BBF788F}" presName="compNode" presStyleCnt="0"/>
      <dgm:spPr/>
    </dgm:pt>
    <dgm:pt modelId="{1008601F-4481-4EE3-B6E2-75AB15F09D25}" type="pres">
      <dgm:prSet presAssocID="{1205D5B0-89CF-490F-89A0-DE9D2BBF788F}" presName="bgRect" presStyleLbl="bgShp" presStyleIdx="1" presStyleCnt="3"/>
      <dgm:spPr/>
    </dgm:pt>
    <dgm:pt modelId="{E6878576-DC21-4D0C-9F62-E712B442A175}" type="pres">
      <dgm:prSet presAssocID="{1205D5B0-89CF-490F-89A0-DE9D2BBF788F}" presName="iconRect" presStyleLbl="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Ruler"/>
        </a:ext>
      </dgm:extLst>
    </dgm:pt>
    <dgm:pt modelId="{FB456CC5-8BA7-4163-A220-6D45D0C84C8F}" type="pres">
      <dgm:prSet presAssocID="{1205D5B0-89CF-490F-89A0-DE9D2BBF788F}" presName="spaceRect" presStyleCnt="0"/>
      <dgm:spPr/>
    </dgm:pt>
    <dgm:pt modelId="{0FA2641B-BE2D-4EA5-AEBB-0F9F9EBE1229}" type="pres">
      <dgm:prSet presAssocID="{1205D5B0-89CF-490F-89A0-DE9D2BBF788F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4E68231-5410-4FA4-BB82-90909C6F4245}" type="pres">
      <dgm:prSet presAssocID="{9CCE3B15-E50E-438C-AC67-93662AD5C004}" presName="sibTrans" presStyleCnt="0"/>
      <dgm:spPr/>
    </dgm:pt>
    <dgm:pt modelId="{FF50131F-BE64-4AD9-8057-E4D3887AE816}" type="pres">
      <dgm:prSet presAssocID="{A9CF05AB-927F-4C8E-82D5-44641650506E}" presName="compNode" presStyleCnt="0"/>
      <dgm:spPr/>
    </dgm:pt>
    <dgm:pt modelId="{3699104A-F390-4299-B98E-C7A2030558CD}" type="pres">
      <dgm:prSet presAssocID="{A9CF05AB-927F-4C8E-82D5-44641650506E}" presName="bgRect" presStyleLbl="bgShp" presStyleIdx="2" presStyleCnt="3"/>
      <dgm:spPr/>
    </dgm:pt>
    <dgm:pt modelId="{2CE61185-811C-4F86-9BE8-83313C4644F0}" type="pres">
      <dgm:prSet presAssocID="{A9CF05AB-927F-4C8E-82D5-44641650506E}" presName="iconRect" presStyleLbl="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Leprechaun Hat"/>
        </a:ext>
      </dgm:extLst>
    </dgm:pt>
    <dgm:pt modelId="{077124AC-C9A1-47FE-8BCE-17A026B4D36D}" type="pres">
      <dgm:prSet presAssocID="{A9CF05AB-927F-4C8E-82D5-44641650506E}" presName="spaceRect" presStyleCnt="0"/>
      <dgm:spPr/>
    </dgm:pt>
    <dgm:pt modelId="{4415CBD5-F7A7-4A6C-B9DE-A164A585E03F}" type="pres">
      <dgm:prSet presAssocID="{A9CF05AB-927F-4C8E-82D5-44641650506E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2F2AF40D-D4A5-4335-810B-A852CB3B1969}" type="presOf" srcId="{C6D47973-3385-4131-A31E-B1A41923EAF7}" destId="{0FC51FC1-1CF7-4D94-BA16-3C67255A542D}" srcOrd="0" destOrd="0" presId="urn:microsoft.com/office/officeart/2018/2/layout/IconVerticalSolidList"/>
    <dgm:cxn modelId="{BB137796-410B-4CB0-B4B0-BA7DEE76D3C7}" srcId="{C6D47973-3385-4131-A31E-B1A41923EAF7}" destId="{0870A2FF-D799-437F-9AA5-ED406497065F}" srcOrd="0" destOrd="0" parTransId="{DDFF2172-CB06-416E-B38E-88C6A1D8B89D}" sibTransId="{C96A885F-2CF5-4D5F-B41E-698BA6F3BBC5}"/>
    <dgm:cxn modelId="{E8186F49-F144-44D7-8F2E-66EB27ACE559}" type="presOf" srcId="{1205D5B0-89CF-490F-89A0-DE9D2BBF788F}" destId="{0FA2641B-BE2D-4EA5-AEBB-0F9F9EBE1229}" srcOrd="0" destOrd="0" presId="urn:microsoft.com/office/officeart/2018/2/layout/IconVerticalSolidList"/>
    <dgm:cxn modelId="{609E1FBD-537C-4022-9E2B-524B5685EF3F}" type="presOf" srcId="{A9CF05AB-927F-4C8E-82D5-44641650506E}" destId="{4415CBD5-F7A7-4A6C-B9DE-A164A585E03F}" srcOrd="0" destOrd="0" presId="urn:microsoft.com/office/officeart/2018/2/layout/IconVerticalSolidList"/>
    <dgm:cxn modelId="{0E4C86A2-E7B5-4B0D-A1FB-B7AB06FBB678}" type="presOf" srcId="{0870A2FF-D799-437F-9AA5-ED406497065F}" destId="{B5D3BA43-082F-4B9F-B72E-455101D66741}" srcOrd="0" destOrd="0" presId="urn:microsoft.com/office/officeart/2018/2/layout/IconVerticalSolidList"/>
    <dgm:cxn modelId="{E3EA55B1-C613-4F6C-BFF2-91495376ADA2}" srcId="{C6D47973-3385-4131-A31E-B1A41923EAF7}" destId="{1205D5B0-89CF-490F-89A0-DE9D2BBF788F}" srcOrd="1" destOrd="0" parTransId="{78728121-88DE-481A-9F01-02259FCB7282}" sibTransId="{9CCE3B15-E50E-438C-AC67-93662AD5C004}"/>
    <dgm:cxn modelId="{BC67FF81-4B5E-4C04-8F12-3B2FC63F8355}" srcId="{C6D47973-3385-4131-A31E-B1A41923EAF7}" destId="{A9CF05AB-927F-4C8E-82D5-44641650506E}" srcOrd="2" destOrd="0" parTransId="{1CD75BB6-91B2-4074-9B22-3CCFB452575C}" sibTransId="{C52D1892-84DD-4675-BBDE-266F592F45DB}"/>
    <dgm:cxn modelId="{EA18313C-EC49-430B-BFDD-EAC0A31EDB4F}" type="presParOf" srcId="{0FC51FC1-1CF7-4D94-BA16-3C67255A542D}" destId="{FF4A57DD-6FE0-4A13-A9A2-D7789F3319A2}" srcOrd="0" destOrd="0" presId="urn:microsoft.com/office/officeart/2018/2/layout/IconVerticalSolidList"/>
    <dgm:cxn modelId="{01FB6D78-131C-4B9C-A7A9-D575A2120BF9}" type="presParOf" srcId="{FF4A57DD-6FE0-4A13-A9A2-D7789F3319A2}" destId="{48A61445-9009-44B3-9A17-96109805F9D7}" srcOrd="0" destOrd="0" presId="urn:microsoft.com/office/officeart/2018/2/layout/IconVerticalSolidList"/>
    <dgm:cxn modelId="{C11FFDF9-9620-47A7-9E85-B1746219244D}" type="presParOf" srcId="{FF4A57DD-6FE0-4A13-A9A2-D7789F3319A2}" destId="{A88051AB-3C7F-487C-BF95-B9761D6B4F07}" srcOrd="1" destOrd="0" presId="urn:microsoft.com/office/officeart/2018/2/layout/IconVerticalSolidList"/>
    <dgm:cxn modelId="{0360CEC5-1F3A-4C20-B627-2200483C3AD1}" type="presParOf" srcId="{FF4A57DD-6FE0-4A13-A9A2-D7789F3319A2}" destId="{21A50306-C50C-41C4-AB67-1F011DD7B223}" srcOrd="2" destOrd="0" presId="urn:microsoft.com/office/officeart/2018/2/layout/IconVerticalSolidList"/>
    <dgm:cxn modelId="{EC51A854-8DC9-423E-8580-7E38468C7C80}" type="presParOf" srcId="{FF4A57DD-6FE0-4A13-A9A2-D7789F3319A2}" destId="{B5D3BA43-082F-4B9F-B72E-455101D66741}" srcOrd="3" destOrd="0" presId="urn:microsoft.com/office/officeart/2018/2/layout/IconVerticalSolidList"/>
    <dgm:cxn modelId="{52C0505C-6BA6-4CC0-9C10-035ECF1E3322}" type="presParOf" srcId="{0FC51FC1-1CF7-4D94-BA16-3C67255A542D}" destId="{5539A0C8-E4CD-45ED-953B-90F9578F9746}" srcOrd="1" destOrd="0" presId="urn:microsoft.com/office/officeart/2018/2/layout/IconVerticalSolidList"/>
    <dgm:cxn modelId="{81F6F303-BF7A-4741-B0FB-1FD239E0987D}" type="presParOf" srcId="{0FC51FC1-1CF7-4D94-BA16-3C67255A542D}" destId="{098011A5-F004-4D13-963E-4017AEC46C5B}" srcOrd="2" destOrd="0" presId="urn:microsoft.com/office/officeart/2018/2/layout/IconVerticalSolidList"/>
    <dgm:cxn modelId="{363FE4F1-06DF-4C6E-BBED-CDC11F72BB30}" type="presParOf" srcId="{098011A5-F004-4D13-963E-4017AEC46C5B}" destId="{1008601F-4481-4EE3-B6E2-75AB15F09D25}" srcOrd="0" destOrd="0" presId="urn:microsoft.com/office/officeart/2018/2/layout/IconVerticalSolidList"/>
    <dgm:cxn modelId="{51F9A9C6-7040-4C22-9472-762F851B2531}" type="presParOf" srcId="{098011A5-F004-4D13-963E-4017AEC46C5B}" destId="{E6878576-DC21-4D0C-9F62-E712B442A175}" srcOrd="1" destOrd="0" presId="urn:microsoft.com/office/officeart/2018/2/layout/IconVerticalSolidList"/>
    <dgm:cxn modelId="{83F37E59-879E-45A4-A3FE-A478049C63E3}" type="presParOf" srcId="{098011A5-F004-4D13-963E-4017AEC46C5B}" destId="{FB456CC5-8BA7-4163-A220-6D45D0C84C8F}" srcOrd="2" destOrd="0" presId="urn:microsoft.com/office/officeart/2018/2/layout/IconVerticalSolidList"/>
    <dgm:cxn modelId="{E8F7FF13-8367-4DE5-BAFA-8F980853705F}" type="presParOf" srcId="{098011A5-F004-4D13-963E-4017AEC46C5B}" destId="{0FA2641B-BE2D-4EA5-AEBB-0F9F9EBE1229}" srcOrd="3" destOrd="0" presId="urn:microsoft.com/office/officeart/2018/2/layout/IconVerticalSolidList"/>
    <dgm:cxn modelId="{51820E9B-4B40-4521-BB83-DA42ECBC8D77}" type="presParOf" srcId="{0FC51FC1-1CF7-4D94-BA16-3C67255A542D}" destId="{A4E68231-5410-4FA4-BB82-90909C6F4245}" srcOrd="3" destOrd="0" presId="urn:microsoft.com/office/officeart/2018/2/layout/IconVerticalSolidList"/>
    <dgm:cxn modelId="{975C00D8-DA77-41D4-99B3-426B1AE09361}" type="presParOf" srcId="{0FC51FC1-1CF7-4D94-BA16-3C67255A542D}" destId="{FF50131F-BE64-4AD9-8057-E4D3887AE816}" srcOrd="4" destOrd="0" presId="urn:microsoft.com/office/officeart/2018/2/layout/IconVerticalSolidList"/>
    <dgm:cxn modelId="{442E4353-9BFB-4803-AC5E-5DC8185E7E28}" type="presParOf" srcId="{FF50131F-BE64-4AD9-8057-E4D3887AE816}" destId="{3699104A-F390-4299-B98E-C7A2030558CD}" srcOrd="0" destOrd="0" presId="urn:microsoft.com/office/officeart/2018/2/layout/IconVerticalSolidList"/>
    <dgm:cxn modelId="{DBDBE912-692C-4037-8BCE-D8304B03D59A}" type="presParOf" srcId="{FF50131F-BE64-4AD9-8057-E4D3887AE816}" destId="{2CE61185-811C-4F86-9BE8-83313C4644F0}" srcOrd="1" destOrd="0" presId="urn:microsoft.com/office/officeart/2018/2/layout/IconVerticalSolidList"/>
    <dgm:cxn modelId="{B9803374-3F24-42F9-A1D3-2F4CB8FB39C5}" type="presParOf" srcId="{FF50131F-BE64-4AD9-8057-E4D3887AE816}" destId="{077124AC-C9A1-47FE-8BCE-17A026B4D36D}" srcOrd="2" destOrd="0" presId="urn:microsoft.com/office/officeart/2018/2/layout/IconVerticalSolidList"/>
    <dgm:cxn modelId="{69783B2B-81B9-45D0-A10B-989E359144CB}" type="presParOf" srcId="{FF50131F-BE64-4AD9-8057-E4D3887AE816}" destId="{4415CBD5-F7A7-4A6C-B9DE-A164A585E03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0E713503-A277-49C5-97C3-A5125596D60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6375656-54CC-4129-9A32-DCC34136AC7F}">
      <dgm:prSet/>
      <dgm:spPr/>
      <dgm:t>
        <a:bodyPr/>
        <a:lstStyle/>
        <a:p>
          <a:pPr rtl="0"/>
          <a:r>
            <a:rPr lang="en-IE" dirty="0">
              <a:latin typeface="Calibri Light" panose="020F0302020204030204"/>
            </a:rPr>
            <a:t>Students cannot choose</a:t>
          </a:r>
          <a:r>
            <a:rPr lang="en-IE" dirty="0"/>
            <a:t> subjects that</a:t>
          </a:r>
          <a:r>
            <a:rPr lang="en-IE" dirty="0">
              <a:latin typeface="Calibri Light" panose="020F0302020204030204"/>
            </a:rPr>
            <a:t> they</a:t>
          </a:r>
          <a:r>
            <a:rPr lang="en-IE" dirty="0"/>
            <a:t> have not sat for</a:t>
          </a:r>
          <a:r>
            <a:rPr lang="en-IE" dirty="0">
              <a:latin typeface="Calibri Light" panose="020F0302020204030204"/>
            </a:rPr>
            <a:t> their</a:t>
          </a:r>
          <a:r>
            <a:rPr lang="en-IE" dirty="0"/>
            <a:t> Junior Cert unless</a:t>
          </a:r>
          <a:r>
            <a:rPr lang="en-IE" dirty="0">
              <a:latin typeface="Calibri Light" panose="020F0302020204030204"/>
            </a:rPr>
            <a:t> they</a:t>
          </a:r>
          <a:r>
            <a:rPr lang="en-IE" dirty="0"/>
            <a:t> have spoken to the relevant teacher.</a:t>
          </a:r>
          <a:endParaRPr lang="en-US" dirty="0"/>
        </a:p>
      </dgm:t>
    </dgm:pt>
    <dgm:pt modelId="{EB2CFBCF-EE7E-4B9D-AD7E-B6D186ABEBBE}" type="parTrans" cxnId="{B3CB9EA5-EDC5-4C0B-80C5-23BD2F1CEB05}">
      <dgm:prSet/>
      <dgm:spPr/>
      <dgm:t>
        <a:bodyPr/>
        <a:lstStyle/>
        <a:p>
          <a:endParaRPr lang="en-US"/>
        </a:p>
      </dgm:t>
    </dgm:pt>
    <dgm:pt modelId="{086F5192-5317-41B0-8F5C-60B044D6EFFC}" type="sibTrans" cxnId="{B3CB9EA5-EDC5-4C0B-80C5-23BD2F1CEB05}">
      <dgm:prSet/>
      <dgm:spPr/>
      <dgm:t>
        <a:bodyPr/>
        <a:lstStyle/>
        <a:p>
          <a:endParaRPr lang="en-US"/>
        </a:p>
      </dgm:t>
    </dgm:pt>
    <dgm:pt modelId="{48244FD2-DFA6-4F28-B98E-11F4ECEEC307}">
      <dgm:prSet/>
      <dgm:spPr/>
      <dgm:t>
        <a:bodyPr/>
        <a:lstStyle/>
        <a:p>
          <a:r>
            <a:rPr lang="en-IE" dirty="0">
              <a:latin typeface="Calibri Light" panose="020F0302020204030204"/>
            </a:rPr>
            <a:t>Complete</a:t>
          </a:r>
          <a:r>
            <a:rPr lang="en-IE" dirty="0"/>
            <a:t> the section listing the four JC Subject Options</a:t>
          </a:r>
          <a:endParaRPr lang="en-US" dirty="0"/>
        </a:p>
      </dgm:t>
    </dgm:pt>
    <dgm:pt modelId="{74050034-2C31-4835-9228-8241D459B4D3}" type="parTrans" cxnId="{1C2289E6-94E7-44D7-AC48-F6BC51B86F20}">
      <dgm:prSet/>
      <dgm:spPr/>
      <dgm:t>
        <a:bodyPr/>
        <a:lstStyle/>
        <a:p>
          <a:endParaRPr lang="en-US"/>
        </a:p>
      </dgm:t>
    </dgm:pt>
    <dgm:pt modelId="{C258A0CC-D10D-4A21-967A-C8F332F8CC7E}" type="sibTrans" cxnId="{1C2289E6-94E7-44D7-AC48-F6BC51B86F20}">
      <dgm:prSet/>
      <dgm:spPr/>
      <dgm:t>
        <a:bodyPr/>
        <a:lstStyle/>
        <a:p>
          <a:endParaRPr lang="en-US"/>
        </a:p>
      </dgm:t>
    </dgm:pt>
    <dgm:pt modelId="{49A8742D-30C6-4B6D-82B3-DD2D60D4D3CC}">
      <dgm:prSet/>
      <dgm:spPr/>
      <dgm:t>
        <a:bodyPr/>
        <a:lstStyle/>
        <a:p>
          <a:pPr rtl="0"/>
          <a:r>
            <a:rPr lang="en-IE" dirty="0">
              <a:latin typeface="Calibri Light" panose="020F0302020204030204"/>
            </a:rPr>
            <a:t>Complete</a:t>
          </a:r>
          <a:r>
            <a:rPr lang="en-IE" dirty="0"/>
            <a:t> the phone number section so we can contact</a:t>
          </a:r>
          <a:r>
            <a:rPr lang="en-IE" dirty="0">
              <a:latin typeface="Calibri Light" panose="020F0302020204030204"/>
            </a:rPr>
            <a:t> students</a:t>
          </a:r>
          <a:r>
            <a:rPr lang="en-IE" dirty="0"/>
            <a:t> if we need to</a:t>
          </a:r>
          <a:endParaRPr lang="en-US" dirty="0"/>
        </a:p>
      </dgm:t>
    </dgm:pt>
    <dgm:pt modelId="{8892626C-ED86-4EEA-8E50-3B72F0900021}" type="parTrans" cxnId="{0273421C-6354-4E17-81BD-26120B86B07B}">
      <dgm:prSet/>
      <dgm:spPr/>
      <dgm:t>
        <a:bodyPr/>
        <a:lstStyle/>
        <a:p>
          <a:endParaRPr lang="en-US"/>
        </a:p>
      </dgm:t>
    </dgm:pt>
    <dgm:pt modelId="{A22BBE02-9950-4EB6-8DCC-0F04C833C321}" type="sibTrans" cxnId="{0273421C-6354-4E17-81BD-26120B86B07B}">
      <dgm:prSet/>
      <dgm:spPr/>
      <dgm:t>
        <a:bodyPr/>
        <a:lstStyle/>
        <a:p>
          <a:endParaRPr lang="en-US"/>
        </a:p>
      </dgm:t>
    </dgm:pt>
    <dgm:pt modelId="{B47D52D1-A710-4893-887C-64FF689143FC}">
      <dgm:prSet/>
      <dgm:spPr/>
      <dgm:t>
        <a:bodyPr/>
        <a:lstStyle/>
        <a:p>
          <a:pPr rtl="0"/>
          <a:r>
            <a:rPr lang="en-IE" dirty="0"/>
            <a:t>Complete the option form and return to the office</a:t>
          </a:r>
          <a:r>
            <a:rPr lang="en-IE" dirty="0">
              <a:latin typeface="Calibri Light" panose="020F0302020204030204"/>
            </a:rPr>
            <a:t> </a:t>
          </a:r>
          <a:endParaRPr lang="en-US"/>
        </a:p>
      </dgm:t>
    </dgm:pt>
    <dgm:pt modelId="{D8F42B6D-A8C8-4875-AF67-00E5793E3E74}" type="parTrans" cxnId="{FE4CB05D-9DF0-4B8D-B521-5A368AB7FBD5}">
      <dgm:prSet/>
      <dgm:spPr/>
      <dgm:t>
        <a:bodyPr/>
        <a:lstStyle/>
        <a:p>
          <a:endParaRPr lang="en-US"/>
        </a:p>
      </dgm:t>
    </dgm:pt>
    <dgm:pt modelId="{3BC72522-94D8-4FFF-BE6D-6979C46FE7CF}" type="sibTrans" cxnId="{FE4CB05D-9DF0-4B8D-B521-5A368AB7FBD5}">
      <dgm:prSet/>
      <dgm:spPr/>
      <dgm:t>
        <a:bodyPr/>
        <a:lstStyle/>
        <a:p>
          <a:endParaRPr lang="en-US"/>
        </a:p>
      </dgm:t>
    </dgm:pt>
    <dgm:pt modelId="{274C8AFD-B3D7-4610-97CB-2250E07E6046}" type="pres">
      <dgm:prSet presAssocID="{0E713503-A277-49C5-97C3-A5125596D600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4A58AE-1D12-4850-9424-319B08F08924}" type="pres">
      <dgm:prSet presAssocID="{D6375656-54CC-4129-9A32-DCC34136AC7F}" presName="compNode" presStyleCnt="0"/>
      <dgm:spPr/>
    </dgm:pt>
    <dgm:pt modelId="{828D350F-920F-4B4E-9E50-5F5984CD5AE4}" type="pres">
      <dgm:prSet presAssocID="{D6375656-54CC-4129-9A32-DCC34136AC7F}" presName="bgRect" presStyleLbl="bgShp" presStyleIdx="0" presStyleCnt="4"/>
      <dgm:spPr/>
    </dgm:pt>
    <dgm:pt modelId="{298BC587-96DC-41F2-A9D6-7C9E44A4C121}" type="pres">
      <dgm:prSet presAssocID="{D6375656-54CC-4129-9A32-DCC34136AC7F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6FC9EF85-29FC-4518-9249-083EA8C51B48}" type="pres">
      <dgm:prSet presAssocID="{D6375656-54CC-4129-9A32-DCC34136AC7F}" presName="spaceRect" presStyleCnt="0"/>
      <dgm:spPr/>
    </dgm:pt>
    <dgm:pt modelId="{A2898BCA-A6F3-4DB5-9802-05E275BD79F4}" type="pres">
      <dgm:prSet presAssocID="{D6375656-54CC-4129-9A32-DCC34136AC7F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D47C257-45CB-4FA2-9C40-9D3C83A31D4D}" type="pres">
      <dgm:prSet presAssocID="{086F5192-5317-41B0-8F5C-60B044D6EFFC}" presName="sibTrans" presStyleCnt="0"/>
      <dgm:spPr/>
    </dgm:pt>
    <dgm:pt modelId="{7C416546-D3AC-4255-8915-EC1FF18D1785}" type="pres">
      <dgm:prSet presAssocID="{48244FD2-DFA6-4F28-B98E-11F4ECEEC307}" presName="compNode" presStyleCnt="0"/>
      <dgm:spPr/>
    </dgm:pt>
    <dgm:pt modelId="{33E7B301-CEEA-473C-9EAC-1896E32F6350}" type="pres">
      <dgm:prSet presAssocID="{48244FD2-DFA6-4F28-B98E-11F4ECEEC307}" presName="bgRect" presStyleLbl="bgShp" presStyleIdx="1" presStyleCnt="4"/>
      <dgm:spPr/>
    </dgm:pt>
    <dgm:pt modelId="{C58D13AC-82EF-4B96-A5F1-428CE9425637}" type="pres">
      <dgm:prSet presAssocID="{48244FD2-DFA6-4F28-B98E-11F4ECEEC307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A2A7EAF-ACF2-4CAA-9CA3-D67C497A4254}" type="pres">
      <dgm:prSet presAssocID="{48244FD2-DFA6-4F28-B98E-11F4ECEEC307}" presName="spaceRect" presStyleCnt="0"/>
      <dgm:spPr/>
    </dgm:pt>
    <dgm:pt modelId="{8FA935D5-154B-4E88-B5A6-D0154A71DB5A}" type="pres">
      <dgm:prSet presAssocID="{48244FD2-DFA6-4F28-B98E-11F4ECEEC307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AB6BE47-B50E-4886-B1EB-D3B319E78E62}" type="pres">
      <dgm:prSet presAssocID="{C258A0CC-D10D-4A21-967A-C8F332F8CC7E}" presName="sibTrans" presStyleCnt="0"/>
      <dgm:spPr/>
    </dgm:pt>
    <dgm:pt modelId="{7C16CB7C-F8CA-44BE-9B49-04805CC75A96}" type="pres">
      <dgm:prSet presAssocID="{49A8742D-30C6-4B6D-82B3-DD2D60D4D3CC}" presName="compNode" presStyleCnt="0"/>
      <dgm:spPr/>
    </dgm:pt>
    <dgm:pt modelId="{BA927909-E7F1-40A0-90D8-5EB84770338B}" type="pres">
      <dgm:prSet presAssocID="{49A8742D-30C6-4B6D-82B3-DD2D60D4D3CC}" presName="bgRect" presStyleLbl="bgShp" presStyleIdx="2" presStyleCnt="4"/>
      <dgm:spPr/>
    </dgm:pt>
    <dgm:pt modelId="{60B0D1B0-98EC-441F-9B18-2BF402A5A217}" type="pres">
      <dgm:prSet presAssocID="{49A8742D-30C6-4B6D-82B3-DD2D60D4D3CC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Receiver"/>
        </a:ext>
      </dgm:extLst>
    </dgm:pt>
    <dgm:pt modelId="{B5503B77-3B42-4608-AE72-7223970FE258}" type="pres">
      <dgm:prSet presAssocID="{49A8742D-30C6-4B6D-82B3-DD2D60D4D3CC}" presName="spaceRect" presStyleCnt="0"/>
      <dgm:spPr/>
    </dgm:pt>
    <dgm:pt modelId="{170C6DF1-1A97-460D-AC42-E6AC92F1C02F}" type="pres">
      <dgm:prSet presAssocID="{49A8742D-30C6-4B6D-82B3-DD2D60D4D3CC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3B78FE2-23C4-4778-8C44-1D8C6ECA1A82}" type="pres">
      <dgm:prSet presAssocID="{A22BBE02-9950-4EB6-8DCC-0F04C833C321}" presName="sibTrans" presStyleCnt="0"/>
      <dgm:spPr/>
    </dgm:pt>
    <dgm:pt modelId="{72420688-078A-4A87-82D1-CB819116FC71}" type="pres">
      <dgm:prSet presAssocID="{B47D52D1-A710-4893-887C-64FF689143FC}" presName="compNode" presStyleCnt="0"/>
      <dgm:spPr/>
    </dgm:pt>
    <dgm:pt modelId="{E5235B6B-6867-4AC3-AF38-00B29F008568}" type="pres">
      <dgm:prSet presAssocID="{B47D52D1-A710-4893-887C-64FF689143FC}" presName="bgRect" presStyleLbl="bgShp" presStyleIdx="3" presStyleCnt="4"/>
      <dgm:spPr/>
    </dgm:pt>
    <dgm:pt modelId="{D1467C31-6772-4301-8CB5-43A0D77790C9}" type="pres">
      <dgm:prSet presAssocID="{B47D52D1-A710-4893-887C-64FF689143FC}" presName="iconRect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A9884284-A152-4E42-9C26-F70E5BC264B7}" type="pres">
      <dgm:prSet presAssocID="{B47D52D1-A710-4893-887C-64FF689143FC}" presName="spaceRect" presStyleCnt="0"/>
      <dgm:spPr/>
    </dgm:pt>
    <dgm:pt modelId="{E367335D-F78E-413B-B16B-D9DE92B2AEB0}" type="pres">
      <dgm:prSet presAssocID="{B47D52D1-A710-4893-887C-64FF689143FC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1CA2ED09-A73E-40DC-9E98-B0E6A83F8623}" type="presOf" srcId="{48244FD2-DFA6-4F28-B98E-11F4ECEEC307}" destId="{8FA935D5-154B-4E88-B5A6-D0154A71DB5A}" srcOrd="0" destOrd="0" presId="urn:microsoft.com/office/officeart/2018/2/layout/IconVerticalSolidList"/>
    <dgm:cxn modelId="{B3CB9EA5-EDC5-4C0B-80C5-23BD2F1CEB05}" srcId="{0E713503-A277-49C5-97C3-A5125596D600}" destId="{D6375656-54CC-4129-9A32-DCC34136AC7F}" srcOrd="0" destOrd="0" parTransId="{EB2CFBCF-EE7E-4B9D-AD7E-B6D186ABEBBE}" sibTransId="{086F5192-5317-41B0-8F5C-60B044D6EFFC}"/>
    <dgm:cxn modelId="{1F15FD26-79DD-4BD3-BD9B-286FDE89ABB2}" type="presOf" srcId="{0E713503-A277-49C5-97C3-A5125596D600}" destId="{274C8AFD-B3D7-4610-97CB-2250E07E6046}" srcOrd="0" destOrd="0" presId="urn:microsoft.com/office/officeart/2018/2/layout/IconVerticalSolidList"/>
    <dgm:cxn modelId="{EA4B7163-B028-4B59-BE53-8EB48711169D}" type="presOf" srcId="{B47D52D1-A710-4893-887C-64FF689143FC}" destId="{E367335D-F78E-413B-B16B-D9DE92B2AEB0}" srcOrd="0" destOrd="0" presId="urn:microsoft.com/office/officeart/2018/2/layout/IconVerticalSolidList"/>
    <dgm:cxn modelId="{FF8128D1-515B-40F0-8AEC-F14C9680661B}" type="presOf" srcId="{49A8742D-30C6-4B6D-82B3-DD2D60D4D3CC}" destId="{170C6DF1-1A97-460D-AC42-E6AC92F1C02F}" srcOrd="0" destOrd="0" presId="urn:microsoft.com/office/officeart/2018/2/layout/IconVerticalSolidList"/>
    <dgm:cxn modelId="{1A8AF98E-6D81-4BB1-A171-90676A1C2E3F}" type="presOf" srcId="{D6375656-54CC-4129-9A32-DCC34136AC7F}" destId="{A2898BCA-A6F3-4DB5-9802-05E275BD79F4}" srcOrd="0" destOrd="0" presId="urn:microsoft.com/office/officeart/2018/2/layout/IconVerticalSolidList"/>
    <dgm:cxn modelId="{FE4CB05D-9DF0-4B8D-B521-5A368AB7FBD5}" srcId="{0E713503-A277-49C5-97C3-A5125596D600}" destId="{B47D52D1-A710-4893-887C-64FF689143FC}" srcOrd="3" destOrd="0" parTransId="{D8F42B6D-A8C8-4875-AF67-00E5793E3E74}" sibTransId="{3BC72522-94D8-4FFF-BE6D-6979C46FE7CF}"/>
    <dgm:cxn modelId="{0273421C-6354-4E17-81BD-26120B86B07B}" srcId="{0E713503-A277-49C5-97C3-A5125596D600}" destId="{49A8742D-30C6-4B6D-82B3-DD2D60D4D3CC}" srcOrd="2" destOrd="0" parTransId="{8892626C-ED86-4EEA-8E50-3B72F0900021}" sibTransId="{A22BBE02-9950-4EB6-8DCC-0F04C833C321}"/>
    <dgm:cxn modelId="{1C2289E6-94E7-44D7-AC48-F6BC51B86F20}" srcId="{0E713503-A277-49C5-97C3-A5125596D600}" destId="{48244FD2-DFA6-4F28-B98E-11F4ECEEC307}" srcOrd="1" destOrd="0" parTransId="{74050034-2C31-4835-9228-8241D459B4D3}" sibTransId="{C258A0CC-D10D-4A21-967A-C8F332F8CC7E}"/>
    <dgm:cxn modelId="{76D35D31-97F0-44B5-BA60-1A90CF9DCCE1}" type="presParOf" srcId="{274C8AFD-B3D7-4610-97CB-2250E07E6046}" destId="{094A58AE-1D12-4850-9424-319B08F08924}" srcOrd="0" destOrd="0" presId="urn:microsoft.com/office/officeart/2018/2/layout/IconVerticalSolidList"/>
    <dgm:cxn modelId="{6171B25E-5C5C-4117-977C-77B992BE4979}" type="presParOf" srcId="{094A58AE-1D12-4850-9424-319B08F08924}" destId="{828D350F-920F-4B4E-9E50-5F5984CD5AE4}" srcOrd="0" destOrd="0" presId="urn:microsoft.com/office/officeart/2018/2/layout/IconVerticalSolidList"/>
    <dgm:cxn modelId="{A6B97166-704B-42DB-BFAF-85E97DD6DAB6}" type="presParOf" srcId="{094A58AE-1D12-4850-9424-319B08F08924}" destId="{298BC587-96DC-41F2-A9D6-7C9E44A4C121}" srcOrd="1" destOrd="0" presId="urn:microsoft.com/office/officeart/2018/2/layout/IconVerticalSolidList"/>
    <dgm:cxn modelId="{2E752B7F-F324-4C2F-B3C1-9A5CB60FD9DA}" type="presParOf" srcId="{094A58AE-1D12-4850-9424-319B08F08924}" destId="{6FC9EF85-29FC-4518-9249-083EA8C51B48}" srcOrd="2" destOrd="0" presId="urn:microsoft.com/office/officeart/2018/2/layout/IconVerticalSolidList"/>
    <dgm:cxn modelId="{FBEF4CF4-6C74-4C1D-84FE-C11B22C9B586}" type="presParOf" srcId="{094A58AE-1D12-4850-9424-319B08F08924}" destId="{A2898BCA-A6F3-4DB5-9802-05E275BD79F4}" srcOrd="3" destOrd="0" presId="urn:microsoft.com/office/officeart/2018/2/layout/IconVerticalSolidList"/>
    <dgm:cxn modelId="{0545AB32-ED42-4159-AE5F-8E65C5060290}" type="presParOf" srcId="{274C8AFD-B3D7-4610-97CB-2250E07E6046}" destId="{5D47C257-45CB-4FA2-9C40-9D3C83A31D4D}" srcOrd="1" destOrd="0" presId="urn:microsoft.com/office/officeart/2018/2/layout/IconVerticalSolidList"/>
    <dgm:cxn modelId="{34CED80C-BC62-4106-BA2B-46A3A8165F72}" type="presParOf" srcId="{274C8AFD-B3D7-4610-97CB-2250E07E6046}" destId="{7C416546-D3AC-4255-8915-EC1FF18D1785}" srcOrd="2" destOrd="0" presId="urn:microsoft.com/office/officeart/2018/2/layout/IconVerticalSolidList"/>
    <dgm:cxn modelId="{55F36A2B-8A7C-4F78-8012-E8E76C6D6E13}" type="presParOf" srcId="{7C416546-D3AC-4255-8915-EC1FF18D1785}" destId="{33E7B301-CEEA-473C-9EAC-1896E32F6350}" srcOrd="0" destOrd="0" presId="urn:microsoft.com/office/officeart/2018/2/layout/IconVerticalSolidList"/>
    <dgm:cxn modelId="{6B0EB96D-FC39-4246-A416-B72A97569B92}" type="presParOf" srcId="{7C416546-D3AC-4255-8915-EC1FF18D1785}" destId="{C58D13AC-82EF-4B96-A5F1-428CE9425637}" srcOrd="1" destOrd="0" presId="urn:microsoft.com/office/officeart/2018/2/layout/IconVerticalSolidList"/>
    <dgm:cxn modelId="{C6207D87-38DC-4C7F-AA92-AA751FE25032}" type="presParOf" srcId="{7C416546-D3AC-4255-8915-EC1FF18D1785}" destId="{CA2A7EAF-ACF2-4CAA-9CA3-D67C497A4254}" srcOrd="2" destOrd="0" presId="urn:microsoft.com/office/officeart/2018/2/layout/IconVerticalSolidList"/>
    <dgm:cxn modelId="{0813F8C6-A424-4570-AE1E-9EBC078C8471}" type="presParOf" srcId="{7C416546-D3AC-4255-8915-EC1FF18D1785}" destId="{8FA935D5-154B-4E88-B5A6-D0154A71DB5A}" srcOrd="3" destOrd="0" presId="urn:microsoft.com/office/officeart/2018/2/layout/IconVerticalSolidList"/>
    <dgm:cxn modelId="{AF55AAFA-EA8D-4FB7-A2E3-7BA72F16F09E}" type="presParOf" srcId="{274C8AFD-B3D7-4610-97CB-2250E07E6046}" destId="{BAB6BE47-B50E-4886-B1EB-D3B319E78E62}" srcOrd="3" destOrd="0" presId="urn:microsoft.com/office/officeart/2018/2/layout/IconVerticalSolidList"/>
    <dgm:cxn modelId="{1E7E2FB6-9D36-407B-8DEB-DD78B64BF4FA}" type="presParOf" srcId="{274C8AFD-B3D7-4610-97CB-2250E07E6046}" destId="{7C16CB7C-F8CA-44BE-9B49-04805CC75A96}" srcOrd="4" destOrd="0" presId="urn:microsoft.com/office/officeart/2018/2/layout/IconVerticalSolidList"/>
    <dgm:cxn modelId="{DFCBA515-F6DE-4295-946C-586BF664172A}" type="presParOf" srcId="{7C16CB7C-F8CA-44BE-9B49-04805CC75A96}" destId="{BA927909-E7F1-40A0-90D8-5EB84770338B}" srcOrd="0" destOrd="0" presId="urn:microsoft.com/office/officeart/2018/2/layout/IconVerticalSolidList"/>
    <dgm:cxn modelId="{59F37A49-8733-4550-B7CD-60E6D86A4BE6}" type="presParOf" srcId="{7C16CB7C-F8CA-44BE-9B49-04805CC75A96}" destId="{60B0D1B0-98EC-441F-9B18-2BF402A5A217}" srcOrd="1" destOrd="0" presId="urn:microsoft.com/office/officeart/2018/2/layout/IconVerticalSolidList"/>
    <dgm:cxn modelId="{9A5AA446-2DA1-4203-903E-0F1ECFE225C1}" type="presParOf" srcId="{7C16CB7C-F8CA-44BE-9B49-04805CC75A96}" destId="{B5503B77-3B42-4608-AE72-7223970FE258}" srcOrd="2" destOrd="0" presId="urn:microsoft.com/office/officeart/2018/2/layout/IconVerticalSolidList"/>
    <dgm:cxn modelId="{BEDAB7E5-7024-415E-B821-2A7DF6B424C0}" type="presParOf" srcId="{7C16CB7C-F8CA-44BE-9B49-04805CC75A96}" destId="{170C6DF1-1A97-460D-AC42-E6AC92F1C02F}" srcOrd="3" destOrd="0" presId="urn:microsoft.com/office/officeart/2018/2/layout/IconVerticalSolidList"/>
    <dgm:cxn modelId="{D7C6C907-FDD1-40A6-962E-E050C7EC2FDD}" type="presParOf" srcId="{274C8AFD-B3D7-4610-97CB-2250E07E6046}" destId="{93B78FE2-23C4-4778-8C44-1D8C6ECA1A82}" srcOrd="5" destOrd="0" presId="urn:microsoft.com/office/officeart/2018/2/layout/IconVerticalSolidList"/>
    <dgm:cxn modelId="{31FFC945-47ED-4D22-A788-CE27977AE829}" type="presParOf" srcId="{274C8AFD-B3D7-4610-97CB-2250E07E6046}" destId="{72420688-078A-4A87-82D1-CB819116FC71}" srcOrd="6" destOrd="0" presId="urn:microsoft.com/office/officeart/2018/2/layout/IconVerticalSolidList"/>
    <dgm:cxn modelId="{BFC43EEA-DA3A-4B92-B2AB-9FD9F7C86E0C}" type="presParOf" srcId="{72420688-078A-4A87-82D1-CB819116FC71}" destId="{E5235B6B-6867-4AC3-AF38-00B29F008568}" srcOrd="0" destOrd="0" presId="urn:microsoft.com/office/officeart/2018/2/layout/IconVerticalSolidList"/>
    <dgm:cxn modelId="{906C4F56-68C7-496B-B419-734DCC49F784}" type="presParOf" srcId="{72420688-078A-4A87-82D1-CB819116FC71}" destId="{D1467C31-6772-4301-8CB5-43A0D77790C9}" srcOrd="1" destOrd="0" presId="urn:microsoft.com/office/officeart/2018/2/layout/IconVerticalSolidList"/>
    <dgm:cxn modelId="{AFE4ABC6-E5F7-43BB-A533-A7AE4AC73186}" type="presParOf" srcId="{72420688-078A-4A87-82D1-CB819116FC71}" destId="{A9884284-A152-4E42-9C26-F70E5BC264B7}" srcOrd="2" destOrd="0" presId="urn:microsoft.com/office/officeart/2018/2/layout/IconVerticalSolidList"/>
    <dgm:cxn modelId="{CB820524-6869-4AFE-ADAD-894B6E5E3CE7}" type="presParOf" srcId="{72420688-078A-4A87-82D1-CB819116FC71}" destId="{E367335D-F78E-413B-B16B-D9DE92B2AEB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9896B562-A975-4BEE-857F-B76F62C54FB2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15492E8-E0A0-4A1B-8BBC-7DC95F69734F}">
      <dgm:prSet/>
      <dgm:spPr/>
      <dgm:t>
        <a:bodyPr/>
        <a:lstStyle/>
        <a:p>
          <a:pPr algn="l"/>
          <a:r>
            <a:rPr lang="en-US" dirty="0">
              <a:solidFill>
                <a:schemeClr val="tx1"/>
              </a:solidFill>
              <a:hlinkClick xmlns:r="http://schemas.openxmlformats.org/officeDocument/2006/relationships" r:id="rId1"/>
            </a:rPr>
            <a:t>Claire.mccormack@lcetb.ie</a:t>
          </a:r>
          <a:endParaRPr lang="en-US" dirty="0"/>
        </a:p>
      </dgm:t>
    </dgm:pt>
    <dgm:pt modelId="{FF4BEE78-F424-4CD6-904C-E33061D5BC0C}" type="parTrans" cxnId="{376DC24E-66C6-4F62-8B9F-E130BF2D3E97}">
      <dgm:prSet/>
      <dgm:spPr/>
      <dgm:t>
        <a:bodyPr/>
        <a:lstStyle/>
        <a:p>
          <a:endParaRPr lang="en-US"/>
        </a:p>
      </dgm:t>
    </dgm:pt>
    <dgm:pt modelId="{6E1B182B-2950-461A-83BF-8F9E19299207}" type="sibTrans" cxnId="{376DC24E-66C6-4F62-8B9F-E130BF2D3E97}">
      <dgm:prSet/>
      <dgm:spPr/>
      <dgm:t>
        <a:bodyPr/>
        <a:lstStyle/>
        <a:p>
          <a:endParaRPr lang="en-US"/>
        </a:p>
      </dgm:t>
    </dgm:pt>
    <dgm:pt modelId="{2A9F7B86-AF25-4403-925A-B887558E7A50}">
      <dgm:prSet/>
      <dgm:spPr/>
      <dgm:t>
        <a:bodyPr/>
        <a:lstStyle/>
        <a:p>
          <a:pPr algn="l"/>
          <a:endParaRPr lang="en-US" dirty="0"/>
        </a:p>
      </dgm:t>
    </dgm:pt>
    <dgm:pt modelId="{E97AE144-69E0-40DD-942C-BD4A2CA844E0}" type="parTrans" cxnId="{B121F2AF-B043-4729-B75C-415C36A1D63A}">
      <dgm:prSet/>
      <dgm:spPr/>
      <dgm:t>
        <a:bodyPr/>
        <a:lstStyle/>
        <a:p>
          <a:endParaRPr lang="en-US"/>
        </a:p>
      </dgm:t>
    </dgm:pt>
    <dgm:pt modelId="{083DF33A-F012-48CC-82E8-4AFECAB338C3}" type="sibTrans" cxnId="{B121F2AF-B043-4729-B75C-415C36A1D63A}">
      <dgm:prSet/>
      <dgm:spPr/>
      <dgm:t>
        <a:bodyPr/>
        <a:lstStyle/>
        <a:p>
          <a:endParaRPr lang="en-US"/>
        </a:p>
      </dgm:t>
    </dgm:pt>
    <dgm:pt modelId="{5DA39A78-3729-4237-AE16-96262BFB258E}">
      <dgm:prSet/>
      <dgm:spPr/>
      <dgm:t>
        <a:bodyPr/>
        <a:lstStyle/>
        <a:p>
          <a:pPr algn="l"/>
          <a:r>
            <a:rPr lang="en-US" dirty="0">
              <a:solidFill>
                <a:schemeClr val="tx1"/>
              </a:solidFill>
            </a:rPr>
            <a:t>061 376257</a:t>
          </a:r>
          <a:endParaRPr lang="en-US" dirty="0"/>
        </a:p>
      </dgm:t>
    </dgm:pt>
    <dgm:pt modelId="{30A50AE2-876D-4C8A-93FB-182930AB6ED6}" type="parTrans" cxnId="{72C9CE80-D3CC-4468-87D6-9670CEBF5015}">
      <dgm:prSet/>
      <dgm:spPr/>
      <dgm:t>
        <a:bodyPr/>
        <a:lstStyle/>
        <a:p>
          <a:endParaRPr lang="en-US"/>
        </a:p>
      </dgm:t>
    </dgm:pt>
    <dgm:pt modelId="{50D21B59-B475-4B3F-A8AC-FEE8548E0F07}" type="sibTrans" cxnId="{72C9CE80-D3CC-4468-87D6-9670CEBF5015}">
      <dgm:prSet/>
      <dgm:spPr/>
      <dgm:t>
        <a:bodyPr/>
        <a:lstStyle/>
        <a:p>
          <a:endParaRPr lang="en-US"/>
        </a:p>
      </dgm:t>
    </dgm:pt>
    <dgm:pt modelId="{B77DEC27-494F-4D5A-AE6D-9752A785FEED}">
      <dgm:prSet/>
      <dgm:spPr/>
      <dgm:t>
        <a:bodyPr/>
        <a:lstStyle/>
        <a:p>
          <a:endParaRPr lang="en-IE" dirty="0"/>
        </a:p>
      </dgm:t>
    </dgm:pt>
    <dgm:pt modelId="{CB2A9B0C-54DC-48D9-B899-AD3D69540B69}" type="parTrans" cxnId="{83243A87-9256-425E-913B-7EEECA2ED4BC}">
      <dgm:prSet/>
      <dgm:spPr/>
      <dgm:t>
        <a:bodyPr/>
        <a:lstStyle/>
        <a:p>
          <a:endParaRPr lang="en-US"/>
        </a:p>
      </dgm:t>
    </dgm:pt>
    <dgm:pt modelId="{45659DA3-A2B6-45DA-B4A9-4FB37A23FFD2}" type="sibTrans" cxnId="{83243A87-9256-425E-913B-7EEECA2ED4BC}">
      <dgm:prSet/>
      <dgm:spPr/>
      <dgm:t>
        <a:bodyPr/>
        <a:lstStyle/>
        <a:p>
          <a:endParaRPr lang="en-US"/>
        </a:p>
      </dgm:t>
    </dgm:pt>
    <dgm:pt modelId="{1C79DAEF-5672-437F-A5B7-497111798646}">
      <dgm:prSet phldr="0"/>
      <dgm:spPr/>
      <dgm:t>
        <a:bodyPr/>
        <a:lstStyle/>
        <a:p>
          <a:pPr algn="l"/>
          <a:r>
            <a:rPr lang="en-US" dirty="0">
              <a:solidFill>
                <a:schemeClr val="tx1"/>
              </a:solidFill>
            </a:rPr>
            <a:t>Guidance Counsellor</a:t>
          </a:r>
          <a:endParaRPr lang="en-US" dirty="0"/>
        </a:p>
      </dgm:t>
    </dgm:pt>
    <dgm:pt modelId="{E8C8105E-43F6-434A-9739-7F47CB40440E}" type="parTrans" cxnId="{AD928C0F-FF2E-4071-89F5-F51B1104C8F6}">
      <dgm:prSet/>
      <dgm:spPr/>
    </dgm:pt>
    <dgm:pt modelId="{C937BCA9-361B-42BF-851B-F3C3B0BFC605}" type="sibTrans" cxnId="{AD928C0F-FF2E-4071-89F5-F51B1104C8F6}">
      <dgm:prSet/>
      <dgm:spPr/>
    </dgm:pt>
    <dgm:pt modelId="{970C6760-6184-45EF-A83A-908224905D57}">
      <dgm:prSet phldr="0"/>
      <dgm:spPr/>
      <dgm:t>
        <a:bodyPr/>
        <a:lstStyle/>
        <a:p>
          <a:pPr algn="l"/>
          <a:r>
            <a:rPr lang="en-US" dirty="0">
              <a:solidFill>
                <a:schemeClr val="tx1"/>
              </a:solidFill>
              <a:hlinkClick xmlns:r="http://schemas.openxmlformats.org/officeDocument/2006/relationships" r:id="rId2"/>
            </a:rPr>
            <a:t>Karen.starr@lcetb.ie</a:t>
          </a:r>
          <a:r>
            <a:rPr lang="en-US" dirty="0">
              <a:solidFill>
                <a:schemeClr val="tx1"/>
              </a:solidFill>
            </a:rPr>
            <a:t> </a:t>
          </a:r>
          <a:endParaRPr lang="en-US" dirty="0"/>
        </a:p>
      </dgm:t>
    </dgm:pt>
    <dgm:pt modelId="{92019863-4500-4BC2-9DD2-1604F7DE0C35}" type="parTrans" cxnId="{B4525FDA-A097-4B84-9254-4D85C0C82BC1}">
      <dgm:prSet/>
      <dgm:spPr/>
    </dgm:pt>
    <dgm:pt modelId="{6D173160-275A-414A-933F-E7E96CE58D5E}" type="sibTrans" cxnId="{B4525FDA-A097-4B84-9254-4D85C0C82BC1}">
      <dgm:prSet/>
      <dgm:spPr/>
    </dgm:pt>
    <dgm:pt modelId="{27C2BF09-2BA4-4460-8AF2-59F8B5832FFC}">
      <dgm:prSet phldr="0"/>
      <dgm:spPr/>
      <dgm:t>
        <a:bodyPr/>
        <a:lstStyle/>
        <a:p>
          <a:pPr algn="l"/>
          <a:r>
            <a:rPr lang="en-US" dirty="0">
              <a:solidFill>
                <a:schemeClr val="tx1"/>
              </a:solidFill>
            </a:rPr>
            <a:t>061 </a:t>
          </a:r>
          <a:r>
            <a:rPr lang="en-US" dirty="0">
              <a:latin typeface="Calibri Light" panose="020F0302020204030204"/>
            </a:rPr>
            <a:t>376257</a:t>
          </a:r>
          <a:endParaRPr lang="en-US" dirty="0"/>
        </a:p>
      </dgm:t>
    </dgm:pt>
    <dgm:pt modelId="{118B4783-C51F-4C3C-90FA-A688928570DA}" type="parTrans" cxnId="{161B38AC-6AF9-4E6E-BD6D-85A90A8739BA}">
      <dgm:prSet/>
      <dgm:spPr/>
    </dgm:pt>
    <dgm:pt modelId="{A89012FF-D10D-45CE-B878-630BFC5F10B5}" type="sibTrans" cxnId="{161B38AC-6AF9-4E6E-BD6D-85A90A8739BA}">
      <dgm:prSet/>
      <dgm:spPr/>
    </dgm:pt>
    <dgm:pt modelId="{CE0C4440-2465-45FE-8D81-27C9BFCE877E}">
      <dgm:prSet phldr="0"/>
      <dgm:spPr/>
      <dgm:t>
        <a:bodyPr/>
        <a:lstStyle/>
        <a:p>
          <a:pPr algn="l"/>
          <a:endParaRPr lang="en-US" dirty="0"/>
        </a:p>
      </dgm:t>
    </dgm:pt>
    <dgm:pt modelId="{3B532FAA-F8CA-4222-9287-92F324FBD0F2}" type="parTrans" cxnId="{9A4BFDCF-471A-46EC-BA23-5F8928E7E759}">
      <dgm:prSet/>
      <dgm:spPr/>
    </dgm:pt>
    <dgm:pt modelId="{DC66B67B-2169-4928-8CD5-D358F8B00B93}" type="sibTrans" cxnId="{9A4BFDCF-471A-46EC-BA23-5F8928E7E759}">
      <dgm:prSet/>
      <dgm:spPr/>
    </dgm:pt>
    <dgm:pt modelId="{856239CC-A464-4EB8-838B-C341FE1B9882}">
      <dgm:prSet phldr="0"/>
      <dgm:spPr/>
      <dgm:t>
        <a:bodyPr/>
        <a:lstStyle/>
        <a:p>
          <a:pPr algn="l"/>
          <a:r>
            <a:rPr lang="en-US" dirty="0">
              <a:solidFill>
                <a:schemeClr val="tx1"/>
              </a:solidFill>
            </a:rPr>
            <a:t>Guidance Counsellor </a:t>
          </a:r>
          <a:endParaRPr lang="en-US" dirty="0"/>
        </a:p>
      </dgm:t>
    </dgm:pt>
    <dgm:pt modelId="{CE0CD459-54E5-48AD-AFD4-F5657E404D6B}" type="parTrans" cxnId="{5AD0E92A-14BC-463F-852B-DDAA40182F09}">
      <dgm:prSet/>
      <dgm:spPr/>
    </dgm:pt>
    <dgm:pt modelId="{764C55C2-E3B2-4806-966D-7FF0DF662588}" type="sibTrans" cxnId="{5AD0E92A-14BC-463F-852B-DDAA40182F09}">
      <dgm:prSet/>
      <dgm:spPr/>
    </dgm:pt>
    <dgm:pt modelId="{6E40DEDF-56FE-47D1-A4C1-5BFF31DD5D23}">
      <dgm:prSet phldr="0"/>
      <dgm:spPr/>
      <dgm:t>
        <a:bodyPr/>
        <a:lstStyle/>
        <a:p>
          <a:pPr algn="l"/>
          <a:r>
            <a:rPr lang="en-US" dirty="0">
              <a:solidFill>
                <a:schemeClr val="tx1"/>
              </a:solidFill>
            </a:rPr>
            <a:t>061 </a:t>
          </a:r>
          <a:r>
            <a:rPr lang="en-US" dirty="0">
              <a:latin typeface="Calibri Light" panose="020F0302020204030204"/>
            </a:rPr>
            <a:t>620087</a:t>
          </a:r>
          <a:endParaRPr lang="en-US" dirty="0"/>
        </a:p>
      </dgm:t>
    </dgm:pt>
    <dgm:pt modelId="{20765A49-8924-4849-AE19-39C9329646A9}" type="parTrans" cxnId="{D7AE4B3C-DC36-4011-AB0F-234961ED3265}">
      <dgm:prSet/>
      <dgm:spPr/>
    </dgm:pt>
    <dgm:pt modelId="{656A05C6-94DD-4CF9-93FF-A6E67E6173B0}" type="sibTrans" cxnId="{D7AE4B3C-DC36-4011-AB0F-234961ED3265}">
      <dgm:prSet/>
      <dgm:spPr/>
    </dgm:pt>
    <dgm:pt modelId="{3BCA0439-8F66-416D-8E8A-0E580886FB60}">
      <dgm:prSet phldr="0"/>
      <dgm:spPr/>
      <dgm:t>
        <a:bodyPr/>
        <a:lstStyle/>
        <a:p>
          <a:pPr algn="l"/>
          <a:r>
            <a:rPr lang="en-US" dirty="0">
              <a:solidFill>
                <a:schemeClr val="tx1"/>
              </a:solidFill>
            </a:rPr>
            <a:t>School email</a:t>
          </a:r>
          <a:endParaRPr lang="en-US" dirty="0"/>
        </a:p>
      </dgm:t>
    </dgm:pt>
    <dgm:pt modelId="{87E8C89E-6DB7-45FF-A818-BCC5935F2E3F}" type="parTrans" cxnId="{0D9DB2A0-A17B-463A-BB1B-31BD30519B5B}">
      <dgm:prSet/>
      <dgm:spPr/>
    </dgm:pt>
    <dgm:pt modelId="{E7BC427D-52F9-48B4-A730-43D0B4F8B30C}" type="sibTrans" cxnId="{0D9DB2A0-A17B-463A-BB1B-31BD30519B5B}">
      <dgm:prSet/>
      <dgm:spPr/>
    </dgm:pt>
    <dgm:pt modelId="{092B69D1-1954-4CC3-B0DF-7A2506CA5A6F}">
      <dgm:prSet phldr="0"/>
      <dgm:spPr/>
      <dgm:t>
        <a:bodyPr/>
        <a:lstStyle/>
        <a:p>
          <a:pPr algn="l"/>
          <a:r>
            <a:rPr lang="en-US" dirty="0">
              <a:solidFill>
                <a:schemeClr val="tx1"/>
              </a:solidFill>
              <a:hlinkClick xmlns:r="http://schemas.openxmlformats.org/officeDocument/2006/relationships" r:id="rId3"/>
            </a:rPr>
            <a:t>stanneskillaloe@lcetb.ie</a:t>
          </a:r>
          <a:endParaRPr lang="en-US" dirty="0"/>
        </a:p>
      </dgm:t>
    </dgm:pt>
    <dgm:pt modelId="{422EA520-366D-4D97-8E4D-90E047625509}" type="parTrans" cxnId="{60DED791-1D99-40B9-B2C3-4779B5529E80}">
      <dgm:prSet/>
      <dgm:spPr/>
    </dgm:pt>
    <dgm:pt modelId="{1B08154C-34A0-469E-BF7D-5650053CFDB4}" type="sibTrans" cxnId="{60DED791-1D99-40B9-B2C3-4779B5529E80}">
      <dgm:prSet/>
      <dgm:spPr/>
    </dgm:pt>
    <dgm:pt modelId="{4B9C8E5C-161F-45AC-A1C3-80E0158BC664}">
      <dgm:prSet phldr="0"/>
      <dgm:spPr/>
      <dgm:t>
        <a:bodyPr/>
        <a:lstStyle/>
        <a:p>
          <a:pPr algn="l" rtl="0"/>
          <a:r>
            <a:rPr lang="en-US" dirty="0">
              <a:latin typeface="Calibri Light" panose="020F0302020204030204"/>
            </a:rPr>
            <a:t>Guidance Counsellor</a:t>
          </a:r>
        </a:p>
      </dgm:t>
    </dgm:pt>
    <dgm:pt modelId="{A44CDEDF-FC8D-4A7A-9131-8A3CFC2D317B}" type="parTrans" cxnId="{72A48E33-944E-4FFD-84CE-768076FA096B}">
      <dgm:prSet/>
      <dgm:spPr/>
    </dgm:pt>
    <dgm:pt modelId="{01E63E9B-D5CA-4F29-B15A-418CBBA06902}" type="sibTrans" cxnId="{72A48E33-944E-4FFD-84CE-768076FA096B}">
      <dgm:prSet/>
      <dgm:spPr/>
    </dgm:pt>
    <dgm:pt modelId="{511117AC-4A1E-4656-8780-B961CFEDFB92}">
      <dgm:prSet phldr="0"/>
      <dgm:spPr/>
      <dgm:t>
        <a:bodyPr/>
        <a:lstStyle/>
        <a:p>
          <a:pPr algn="l"/>
          <a:r>
            <a:rPr lang="en-US" dirty="0">
              <a:latin typeface="Calibri Light" panose="020F0302020204030204"/>
              <a:hlinkClick xmlns:r="http://schemas.openxmlformats.org/officeDocument/2006/relationships" r:id="rId4"/>
            </a:rPr>
            <a:t>Fiona.daly@lcetb.ie</a:t>
          </a:r>
          <a:endParaRPr lang="en-US" dirty="0">
            <a:hlinkClick xmlns:r="http://schemas.openxmlformats.org/officeDocument/2006/relationships" r:id="rId4"/>
          </a:endParaRPr>
        </a:p>
      </dgm:t>
    </dgm:pt>
    <dgm:pt modelId="{788D28A5-2220-4031-AF9F-769C4AB4E7E5}" type="parTrans" cxnId="{06AC65F4-9EFD-480E-B7D3-B651A511EE27}">
      <dgm:prSet/>
      <dgm:spPr/>
    </dgm:pt>
    <dgm:pt modelId="{A4EC1784-AF55-43AC-BC5B-EC2593BE9D0D}" type="sibTrans" cxnId="{06AC65F4-9EFD-480E-B7D3-B651A511EE27}">
      <dgm:prSet/>
      <dgm:spPr/>
    </dgm:pt>
    <dgm:pt modelId="{D22BF1B6-8336-449F-9C67-F37538FA821C}">
      <dgm:prSet phldr="0"/>
      <dgm:spPr/>
      <dgm:t>
        <a:bodyPr/>
        <a:lstStyle/>
        <a:p>
          <a:pPr algn="l" rtl="0"/>
          <a:r>
            <a:rPr lang="en-US" dirty="0">
              <a:latin typeface="Calibri Light" panose="020F0302020204030204"/>
            </a:rPr>
            <a:t>061 620087</a:t>
          </a:r>
        </a:p>
      </dgm:t>
    </dgm:pt>
    <dgm:pt modelId="{25E51E47-9BF7-48FD-8CE9-1E9A4358BDB9}" type="parTrans" cxnId="{7EEB0AE1-342B-4062-B941-51697032E3DB}">
      <dgm:prSet/>
      <dgm:spPr/>
    </dgm:pt>
    <dgm:pt modelId="{4B27BB64-2FE2-4063-967D-A10A67DFB5A4}" type="sibTrans" cxnId="{7EEB0AE1-342B-4062-B941-51697032E3DB}">
      <dgm:prSet/>
      <dgm:spPr/>
    </dgm:pt>
    <dgm:pt modelId="{58F8E75E-55FA-4614-8D17-486552CEB93D}" type="pres">
      <dgm:prSet presAssocID="{9896B562-A975-4BEE-857F-B76F62C54FB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B96B378-574A-4849-B66D-F1ED38A72EA0}" type="pres">
      <dgm:prSet presAssocID="{1C79DAEF-5672-437F-A5B7-497111798646}" presName="thickLine" presStyleLbl="alignNode1" presStyleIdx="0" presStyleCnt="7"/>
      <dgm:spPr/>
    </dgm:pt>
    <dgm:pt modelId="{56A3FB18-E2FF-4AA7-8187-CD1884AB2D03}" type="pres">
      <dgm:prSet presAssocID="{1C79DAEF-5672-437F-A5B7-497111798646}" presName="horz1" presStyleCnt="0"/>
      <dgm:spPr/>
    </dgm:pt>
    <dgm:pt modelId="{8112BD35-B9D7-41DC-878B-9B1DA7752568}" type="pres">
      <dgm:prSet presAssocID="{1C79DAEF-5672-437F-A5B7-497111798646}" presName="tx1" presStyleLbl="revTx" presStyleIdx="0" presStyleCnt="15"/>
      <dgm:spPr/>
      <dgm:t>
        <a:bodyPr/>
        <a:lstStyle/>
        <a:p>
          <a:endParaRPr lang="en-US"/>
        </a:p>
      </dgm:t>
    </dgm:pt>
    <dgm:pt modelId="{BCA822FC-CEC5-443B-AA74-9DDFCA226EA0}" type="pres">
      <dgm:prSet presAssocID="{1C79DAEF-5672-437F-A5B7-497111798646}" presName="vert1" presStyleCnt="0"/>
      <dgm:spPr/>
    </dgm:pt>
    <dgm:pt modelId="{C9934516-57C1-47FC-AB76-A416CF598A04}" type="pres">
      <dgm:prSet presAssocID="{970C6760-6184-45EF-A83A-908224905D57}" presName="vertSpace2a" presStyleCnt="0"/>
      <dgm:spPr/>
    </dgm:pt>
    <dgm:pt modelId="{6C85CB42-EC7A-44F9-B1C9-A48A049D2B46}" type="pres">
      <dgm:prSet presAssocID="{970C6760-6184-45EF-A83A-908224905D57}" presName="horz2" presStyleCnt="0"/>
      <dgm:spPr/>
    </dgm:pt>
    <dgm:pt modelId="{51B129D0-7870-48C3-8984-B3E8E14106F2}" type="pres">
      <dgm:prSet presAssocID="{970C6760-6184-45EF-A83A-908224905D57}" presName="horzSpace2" presStyleCnt="0"/>
      <dgm:spPr/>
    </dgm:pt>
    <dgm:pt modelId="{6C97AAFE-0CAF-4C78-A56A-946251D02617}" type="pres">
      <dgm:prSet presAssocID="{970C6760-6184-45EF-A83A-908224905D57}" presName="tx2" presStyleLbl="revTx" presStyleIdx="1" presStyleCnt="15"/>
      <dgm:spPr/>
      <dgm:t>
        <a:bodyPr/>
        <a:lstStyle/>
        <a:p>
          <a:endParaRPr lang="en-US"/>
        </a:p>
      </dgm:t>
    </dgm:pt>
    <dgm:pt modelId="{05D6F9AC-B054-49DC-91B3-C8E24F99F87A}" type="pres">
      <dgm:prSet presAssocID="{970C6760-6184-45EF-A83A-908224905D57}" presName="vert2" presStyleCnt="0"/>
      <dgm:spPr/>
    </dgm:pt>
    <dgm:pt modelId="{18199204-F015-4FF0-9C7B-BA7AB0B4BB5A}" type="pres">
      <dgm:prSet presAssocID="{970C6760-6184-45EF-A83A-908224905D57}" presName="thinLine2b" presStyleLbl="callout" presStyleIdx="0" presStyleCnt="8"/>
      <dgm:spPr/>
    </dgm:pt>
    <dgm:pt modelId="{E9F6EF20-B0B9-4E63-A1B6-4FF09EA63355}" type="pres">
      <dgm:prSet presAssocID="{970C6760-6184-45EF-A83A-908224905D57}" presName="vertSpace2b" presStyleCnt="0"/>
      <dgm:spPr/>
    </dgm:pt>
    <dgm:pt modelId="{2F63E820-0621-442A-9B9D-C2CC5336100F}" type="pres">
      <dgm:prSet presAssocID="{27C2BF09-2BA4-4460-8AF2-59F8B5832FFC}" presName="horz2" presStyleCnt="0"/>
      <dgm:spPr/>
    </dgm:pt>
    <dgm:pt modelId="{2687A27B-BEC7-4D9D-A559-42E815869DB6}" type="pres">
      <dgm:prSet presAssocID="{27C2BF09-2BA4-4460-8AF2-59F8B5832FFC}" presName="horzSpace2" presStyleCnt="0"/>
      <dgm:spPr/>
    </dgm:pt>
    <dgm:pt modelId="{8E289725-2F51-41B5-BF69-177364E7D0B7}" type="pres">
      <dgm:prSet presAssocID="{27C2BF09-2BA4-4460-8AF2-59F8B5832FFC}" presName="tx2" presStyleLbl="revTx" presStyleIdx="2" presStyleCnt="15"/>
      <dgm:spPr/>
      <dgm:t>
        <a:bodyPr/>
        <a:lstStyle/>
        <a:p>
          <a:endParaRPr lang="en-US"/>
        </a:p>
      </dgm:t>
    </dgm:pt>
    <dgm:pt modelId="{E96CE37E-1546-4840-B89B-E719CC1E9E03}" type="pres">
      <dgm:prSet presAssocID="{27C2BF09-2BA4-4460-8AF2-59F8B5832FFC}" presName="vert2" presStyleCnt="0"/>
      <dgm:spPr/>
    </dgm:pt>
    <dgm:pt modelId="{9B12DD68-6F1C-47D3-8BF3-99AE6B7FD5D6}" type="pres">
      <dgm:prSet presAssocID="{27C2BF09-2BA4-4460-8AF2-59F8B5832FFC}" presName="thinLine2b" presStyleLbl="callout" presStyleIdx="1" presStyleCnt="8"/>
      <dgm:spPr/>
    </dgm:pt>
    <dgm:pt modelId="{B0306776-FB2F-48A1-9450-3E28FC61A65C}" type="pres">
      <dgm:prSet presAssocID="{27C2BF09-2BA4-4460-8AF2-59F8B5832FFC}" presName="vertSpace2b" presStyleCnt="0"/>
      <dgm:spPr/>
    </dgm:pt>
    <dgm:pt modelId="{3D43AB9B-25CD-49B2-9F3B-EE62B1879462}" type="pres">
      <dgm:prSet presAssocID="{CE0C4440-2465-45FE-8D81-27C9BFCE877E}" presName="thickLine" presStyleLbl="alignNode1" presStyleIdx="1" presStyleCnt="7"/>
      <dgm:spPr/>
    </dgm:pt>
    <dgm:pt modelId="{DD362B04-64FC-4CC1-B184-A4063F126AC9}" type="pres">
      <dgm:prSet presAssocID="{CE0C4440-2465-45FE-8D81-27C9BFCE877E}" presName="horz1" presStyleCnt="0"/>
      <dgm:spPr/>
    </dgm:pt>
    <dgm:pt modelId="{4697A34A-93DB-4206-9E31-B64B4A321DEB}" type="pres">
      <dgm:prSet presAssocID="{CE0C4440-2465-45FE-8D81-27C9BFCE877E}" presName="tx1" presStyleLbl="revTx" presStyleIdx="3" presStyleCnt="15"/>
      <dgm:spPr/>
      <dgm:t>
        <a:bodyPr/>
        <a:lstStyle/>
        <a:p>
          <a:endParaRPr lang="en-US"/>
        </a:p>
      </dgm:t>
    </dgm:pt>
    <dgm:pt modelId="{87F5AA8C-EA2A-4926-9399-F412166F0EC4}" type="pres">
      <dgm:prSet presAssocID="{CE0C4440-2465-45FE-8D81-27C9BFCE877E}" presName="vert1" presStyleCnt="0"/>
      <dgm:spPr/>
    </dgm:pt>
    <dgm:pt modelId="{7061A242-E7A3-407D-837C-AC85076C3D5C}" type="pres">
      <dgm:prSet presAssocID="{856239CC-A464-4EB8-838B-C341FE1B9882}" presName="thickLine" presStyleLbl="alignNode1" presStyleIdx="2" presStyleCnt="7"/>
      <dgm:spPr/>
    </dgm:pt>
    <dgm:pt modelId="{BB9F84D3-D783-4FDA-A02F-529E711DE421}" type="pres">
      <dgm:prSet presAssocID="{856239CC-A464-4EB8-838B-C341FE1B9882}" presName="horz1" presStyleCnt="0"/>
      <dgm:spPr/>
    </dgm:pt>
    <dgm:pt modelId="{1A42EC15-B893-4747-AB3F-16B139C9F61E}" type="pres">
      <dgm:prSet presAssocID="{856239CC-A464-4EB8-838B-C341FE1B9882}" presName="tx1" presStyleLbl="revTx" presStyleIdx="4" presStyleCnt="15"/>
      <dgm:spPr/>
      <dgm:t>
        <a:bodyPr/>
        <a:lstStyle/>
        <a:p>
          <a:endParaRPr lang="en-US"/>
        </a:p>
      </dgm:t>
    </dgm:pt>
    <dgm:pt modelId="{8FD5BDF4-08AC-45F3-8A31-87AA5757C345}" type="pres">
      <dgm:prSet presAssocID="{856239CC-A464-4EB8-838B-C341FE1B9882}" presName="vert1" presStyleCnt="0"/>
      <dgm:spPr/>
    </dgm:pt>
    <dgm:pt modelId="{EB0CD66D-1CBA-4141-8853-B3306E9681B0}" type="pres">
      <dgm:prSet presAssocID="{815492E8-E0A0-4A1B-8BBC-7DC95F69734F}" presName="vertSpace2a" presStyleCnt="0"/>
      <dgm:spPr/>
    </dgm:pt>
    <dgm:pt modelId="{7D727696-D16D-4E89-B6EC-DB56633692AF}" type="pres">
      <dgm:prSet presAssocID="{815492E8-E0A0-4A1B-8BBC-7DC95F69734F}" presName="horz2" presStyleCnt="0"/>
      <dgm:spPr/>
    </dgm:pt>
    <dgm:pt modelId="{18228762-7742-4EDC-97BC-EF480A863421}" type="pres">
      <dgm:prSet presAssocID="{815492E8-E0A0-4A1B-8BBC-7DC95F69734F}" presName="horzSpace2" presStyleCnt="0"/>
      <dgm:spPr/>
    </dgm:pt>
    <dgm:pt modelId="{6CDA82E9-EF5E-435B-9DDB-6D95D4619376}" type="pres">
      <dgm:prSet presAssocID="{815492E8-E0A0-4A1B-8BBC-7DC95F69734F}" presName="tx2" presStyleLbl="revTx" presStyleIdx="5" presStyleCnt="15"/>
      <dgm:spPr/>
      <dgm:t>
        <a:bodyPr/>
        <a:lstStyle/>
        <a:p>
          <a:endParaRPr lang="en-US"/>
        </a:p>
      </dgm:t>
    </dgm:pt>
    <dgm:pt modelId="{C07CF68C-DB46-4B34-8398-82D6B25767C3}" type="pres">
      <dgm:prSet presAssocID="{815492E8-E0A0-4A1B-8BBC-7DC95F69734F}" presName="vert2" presStyleCnt="0"/>
      <dgm:spPr/>
    </dgm:pt>
    <dgm:pt modelId="{1B091CCD-C6ED-4B73-A13F-E174B92287C1}" type="pres">
      <dgm:prSet presAssocID="{815492E8-E0A0-4A1B-8BBC-7DC95F69734F}" presName="thinLine2b" presStyleLbl="callout" presStyleIdx="2" presStyleCnt="8"/>
      <dgm:spPr/>
    </dgm:pt>
    <dgm:pt modelId="{9107F381-3243-4CC1-9572-ADB81760A54A}" type="pres">
      <dgm:prSet presAssocID="{815492E8-E0A0-4A1B-8BBC-7DC95F69734F}" presName="vertSpace2b" presStyleCnt="0"/>
      <dgm:spPr/>
    </dgm:pt>
    <dgm:pt modelId="{FB4CCB65-C8E1-4A9F-9633-1D6C9D672494}" type="pres">
      <dgm:prSet presAssocID="{6E40DEDF-56FE-47D1-A4C1-5BFF31DD5D23}" presName="horz2" presStyleCnt="0"/>
      <dgm:spPr/>
    </dgm:pt>
    <dgm:pt modelId="{E74654DC-69FD-417C-8B2B-1BE5412E1710}" type="pres">
      <dgm:prSet presAssocID="{6E40DEDF-56FE-47D1-A4C1-5BFF31DD5D23}" presName="horzSpace2" presStyleCnt="0"/>
      <dgm:spPr/>
    </dgm:pt>
    <dgm:pt modelId="{9FFBDAC5-82D4-488F-B8D3-29027B8441FF}" type="pres">
      <dgm:prSet presAssocID="{6E40DEDF-56FE-47D1-A4C1-5BFF31DD5D23}" presName="tx2" presStyleLbl="revTx" presStyleIdx="6" presStyleCnt="15"/>
      <dgm:spPr/>
      <dgm:t>
        <a:bodyPr/>
        <a:lstStyle/>
        <a:p>
          <a:endParaRPr lang="en-US"/>
        </a:p>
      </dgm:t>
    </dgm:pt>
    <dgm:pt modelId="{252AFCF3-3973-4CE5-A38B-8048ED82E72E}" type="pres">
      <dgm:prSet presAssocID="{6E40DEDF-56FE-47D1-A4C1-5BFF31DD5D23}" presName="vert2" presStyleCnt="0"/>
      <dgm:spPr/>
    </dgm:pt>
    <dgm:pt modelId="{EFE390A3-2CC4-4FBD-9CE2-259B0012F29A}" type="pres">
      <dgm:prSet presAssocID="{6E40DEDF-56FE-47D1-A4C1-5BFF31DD5D23}" presName="thinLine2b" presStyleLbl="callout" presStyleIdx="3" presStyleCnt="8"/>
      <dgm:spPr/>
    </dgm:pt>
    <dgm:pt modelId="{A61A25DC-BC3B-469F-B038-7E24088BDD06}" type="pres">
      <dgm:prSet presAssocID="{6E40DEDF-56FE-47D1-A4C1-5BFF31DD5D23}" presName="vertSpace2b" presStyleCnt="0"/>
      <dgm:spPr/>
    </dgm:pt>
    <dgm:pt modelId="{3ACBE6F1-FDCC-46AE-888B-6DAC685655A5}" type="pres">
      <dgm:prSet presAssocID="{2A9F7B86-AF25-4403-925A-B887558E7A50}" presName="thickLine" presStyleLbl="alignNode1" presStyleIdx="3" presStyleCnt="7"/>
      <dgm:spPr/>
    </dgm:pt>
    <dgm:pt modelId="{0BC2DAC1-E9F6-4A26-9BC5-68BE24DDA7E7}" type="pres">
      <dgm:prSet presAssocID="{2A9F7B86-AF25-4403-925A-B887558E7A50}" presName="horz1" presStyleCnt="0"/>
      <dgm:spPr/>
    </dgm:pt>
    <dgm:pt modelId="{FA306E04-3724-4A2C-B3DB-58C1B80814A6}" type="pres">
      <dgm:prSet presAssocID="{2A9F7B86-AF25-4403-925A-B887558E7A50}" presName="tx1" presStyleLbl="revTx" presStyleIdx="7" presStyleCnt="15"/>
      <dgm:spPr/>
      <dgm:t>
        <a:bodyPr/>
        <a:lstStyle/>
        <a:p>
          <a:endParaRPr lang="en-US"/>
        </a:p>
      </dgm:t>
    </dgm:pt>
    <dgm:pt modelId="{CA45B195-B485-4E11-9E3A-06D2ABF5304F}" type="pres">
      <dgm:prSet presAssocID="{2A9F7B86-AF25-4403-925A-B887558E7A50}" presName="vert1" presStyleCnt="0"/>
      <dgm:spPr/>
    </dgm:pt>
    <dgm:pt modelId="{892B3D40-97E4-475D-856C-F0A6A6D9C4FF}" type="pres">
      <dgm:prSet presAssocID="{4B9C8E5C-161F-45AC-A1C3-80E0158BC664}" presName="thickLine" presStyleLbl="alignNode1" presStyleIdx="4" presStyleCnt="7"/>
      <dgm:spPr/>
    </dgm:pt>
    <dgm:pt modelId="{7B249C42-1541-45A7-B67D-4710F9523A4C}" type="pres">
      <dgm:prSet presAssocID="{4B9C8E5C-161F-45AC-A1C3-80E0158BC664}" presName="horz1" presStyleCnt="0"/>
      <dgm:spPr/>
    </dgm:pt>
    <dgm:pt modelId="{D4B6D2C6-DD28-4745-B4EE-849A4A976CB0}" type="pres">
      <dgm:prSet presAssocID="{4B9C8E5C-161F-45AC-A1C3-80E0158BC664}" presName="tx1" presStyleLbl="revTx" presStyleIdx="8" presStyleCnt="15"/>
      <dgm:spPr/>
      <dgm:t>
        <a:bodyPr/>
        <a:lstStyle/>
        <a:p>
          <a:endParaRPr lang="en-US"/>
        </a:p>
      </dgm:t>
    </dgm:pt>
    <dgm:pt modelId="{FAFEC710-07E1-4FDD-88CB-699DFEB260B7}" type="pres">
      <dgm:prSet presAssocID="{4B9C8E5C-161F-45AC-A1C3-80E0158BC664}" presName="vert1" presStyleCnt="0"/>
      <dgm:spPr/>
    </dgm:pt>
    <dgm:pt modelId="{FE2B48A9-1A1E-4BB6-9C01-84E9A65888CD}" type="pres">
      <dgm:prSet presAssocID="{511117AC-4A1E-4656-8780-B961CFEDFB92}" presName="vertSpace2a" presStyleCnt="0"/>
      <dgm:spPr/>
    </dgm:pt>
    <dgm:pt modelId="{66A9460F-186E-4C8A-9F4D-C96C335B1864}" type="pres">
      <dgm:prSet presAssocID="{511117AC-4A1E-4656-8780-B961CFEDFB92}" presName="horz2" presStyleCnt="0"/>
      <dgm:spPr/>
    </dgm:pt>
    <dgm:pt modelId="{784F4BD6-78E5-467C-ABC8-790C8A790473}" type="pres">
      <dgm:prSet presAssocID="{511117AC-4A1E-4656-8780-B961CFEDFB92}" presName="horzSpace2" presStyleCnt="0"/>
      <dgm:spPr/>
    </dgm:pt>
    <dgm:pt modelId="{27E3E745-6712-4BA2-8E95-66CC57C97D41}" type="pres">
      <dgm:prSet presAssocID="{511117AC-4A1E-4656-8780-B961CFEDFB92}" presName="tx2" presStyleLbl="revTx" presStyleIdx="9" presStyleCnt="15"/>
      <dgm:spPr/>
      <dgm:t>
        <a:bodyPr/>
        <a:lstStyle/>
        <a:p>
          <a:endParaRPr lang="en-US"/>
        </a:p>
      </dgm:t>
    </dgm:pt>
    <dgm:pt modelId="{7FC3326F-6271-4144-B0D4-72D62026EE87}" type="pres">
      <dgm:prSet presAssocID="{511117AC-4A1E-4656-8780-B961CFEDFB92}" presName="vert2" presStyleCnt="0"/>
      <dgm:spPr/>
    </dgm:pt>
    <dgm:pt modelId="{4F252B75-6B19-4387-847C-76272736A1A1}" type="pres">
      <dgm:prSet presAssocID="{511117AC-4A1E-4656-8780-B961CFEDFB92}" presName="thinLine2b" presStyleLbl="callout" presStyleIdx="4" presStyleCnt="8"/>
      <dgm:spPr/>
    </dgm:pt>
    <dgm:pt modelId="{2E0E7049-BCB1-4AE6-AA3B-92E431902547}" type="pres">
      <dgm:prSet presAssocID="{511117AC-4A1E-4656-8780-B961CFEDFB92}" presName="vertSpace2b" presStyleCnt="0"/>
      <dgm:spPr/>
    </dgm:pt>
    <dgm:pt modelId="{CF392B26-D883-431B-94B4-97CAE1E58635}" type="pres">
      <dgm:prSet presAssocID="{D22BF1B6-8336-449F-9C67-F37538FA821C}" presName="horz2" presStyleCnt="0"/>
      <dgm:spPr/>
    </dgm:pt>
    <dgm:pt modelId="{C384F89F-8776-4F44-8227-B3497AC359FA}" type="pres">
      <dgm:prSet presAssocID="{D22BF1B6-8336-449F-9C67-F37538FA821C}" presName="horzSpace2" presStyleCnt="0"/>
      <dgm:spPr/>
    </dgm:pt>
    <dgm:pt modelId="{8AE52590-086B-406C-A60D-3EF6D3C9A14A}" type="pres">
      <dgm:prSet presAssocID="{D22BF1B6-8336-449F-9C67-F37538FA821C}" presName="tx2" presStyleLbl="revTx" presStyleIdx="10" presStyleCnt="15"/>
      <dgm:spPr/>
      <dgm:t>
        <a:bodyPr/>
        <a:lstStyle/>
        <a:p>
          <a:endParaRPr lang="en-US"/>
        </a:p>
      </dgm:t>
    </dgm:pt>
    <dgm:pt modelId="{C9C29089-BA57-4C4E-97A2-76EB6E9DEF79}" type="pres">
      <dgm:prSet presAssocID="{D22BF1B6-8336-449F-9C67-F37538FA821C}" presName="vert2" presStyleCnt="0"/>
      <dgm:spPr/>
    </dgm:pt>
    <dgm:pt modelId="{E793BB90-0016-4686-9CB7-3E287417554E}" type="pres">
      <dgm:prSet presAssocID="{D22BF1B6-8336-449F-9C67-F37538FA821C}" presName="thinLine2b" presStyleLbl="callout" presStyleIdx="5" presStyleCnt="8"/>
      <dgm:spPr/>
    </dgm:pt>
    <dgm:pt modelId="{7526BD84-5109-4705-9C0C-5B90986324EA}" type="pres">
      <dgm:prSet presAssocID="{D22BF1B6-8336-449F-9C67-F37538FA821C}" presName="vertSpace2b" presStyleCnt="0"/>
      <dgm:spPr/>
    </dgm:pt>
    <dgm:pt modelId="{64A3ED39-1E84-4A35-A1A7-9E031A81CE99}" type="pres">
      <dgm:prSet presAssocID="{3BCA0439-8F66-416D-8E8A-0E580886FB60}" presName="thickLine" presStyleLbl="alignNode1" presStyleIdx="5" presStyleCnt="7"/>
      <dgm:spPr/>
    </dgm:pt>
    <dgm:pt modelId="{C60790A6-6930-4FBF-8597-61A88305D296}" type="pres">
      <dgm:prSet presAssocID="{3BCA0439-8F66-416D-8E8A-0E580886FB60}" presName="horz1" presStyleCnt="0"/>
      <dgm:spPr/>
    </dgm:pt>
    <dgm:pt modelId="{02F6E6DE-F4EE-41EA-9951-B4C11461EE32}" type="pres">
      <dgm:prSet presAssocID="{3BCA0439-8F66-416D-8E8A-0E580886FB60}" presName="tx1" presStyleLbl="revTx" presStyleIdx="11" presStyleCnt="15"/>
      <dgm:spPr/>
      <dgm:t>
        <a:bodyPr/>
        <a:lstStyle/>
        <a:p>
          <a:endParaRPr lang="en-US"/>
        </a:p>
      </dgm:t>
    </dgm:pt>
    <dgm:pt modelId="{2496C661-D364-42ED-87C2-3166EF5A2FA9}" type="pres">
      <dgm:prSet presAssocID="{3BCA0439-8F66-416D-8E8A-0E580886FB60}" presName="vert1" presStyleCnt="0"/>
      <dgm:spPr/>
    </dgm:pt>
    <dgm:pt modelId="{A159031B-214D-45A5-B829-9722C86D0F5C}" type="pres">
      <dgm:prSet presAssocID="{092B69D1-1954-4CC3-B0DF-7A2506CA5A6F}" presName="vertSpace2a" presStyleCnt="0"/>
      <dgm:spPr/>
    </dgm:pt>
    <dgm:pt modelId="{55C3452C-7927-4634-AFE4-EDEADAB734AB}" type="pres">
      <dgm:prSet presAssocID="{092B69D1-1954-4CC3-B0DF-7A2506CA5A6F}" presName="horz2" presStyleCnt="0"/>
      <dgm:spPr/>
    </dgm:pt>
    <dgm:pt modelId="{331285CA-8D9A-43F0-9547-AB590C634104}" type="pres">
      <dgm:prSet presAssocID="{092B69D1-1954-4CC3-B0DF-7A2506CA5A6F}" presName="horzSpace2" presStyleCnt="0"/>
      <dgm:spPr/>
    </dgm:pt>
    <dgm:pt modelId="{AC07CE49-8603-47DD-B958-DA9B168749AD}" type="pres">
      <dgm:prSet presAssocID="{092B69D1-1954-4CC3-B0DF-7A2506CA5A6F}" presName="tx2" presStyleLbl="revTx" presStyleIdx="12" presStyleCnt="15"/>
      <dgm:spPr/>
      <dgm:t>
        <a:bodyPr/>
        <a:lstStyle/>
        <a:p>
          <a:endParaRPr lang="en-US"/>
        </a:p>
      </dgm:t>
    </dgm:pt>
    <dgm:pt modelId="{98F2F96C-5242-4B8F-8422-5E4DE5571BBA}" type="pres">
      <dgm:prSet presAssocID="{092B69D1-1954-4CC3-B0DF-7A2506CA5A6F}" presName="vert2" presStyleCnt="0"/>
      <dgm:spPr/>
    </dgm:pt>
    <dgm:pt modelId="{AB7C81CD-E560-482C-9460-79A8A2B2D0C5}" type="pres">
      <dgm:prSet presAssocID="{092B69D1-1954-4CC3-B0DF-7A2506CA5A6F}" presName="thinLine2b" presStyleLbl="callout" presStyleIdx="6" presStyleCnt="8"/>
      <dgm:spPr/>
    </dgm:pt>
    <dgm:pt modelId="{045EB975-36E9-4438-B036-D6AE53DCC807}" type="pres">
      <dgm:prSet presAssocID="{092B69D1-1954-4CC3-B0DF-7A2506CA5A6F}" presName="vertSpace2b" presStyleCnt="0"/>
      <dgm:spPr/>
    </dgm:pt>
    <dgm:pt modelId="{8B69C3F6-2F65-418B-8115-9857DA5EA07F}" type="pres">
      <dgm:prSet presAssocID="{5DA39A78-3729-4237-AE16-96262BFB258E}" presName="horz2" presStyleCnt="0"/>
      <dgm:spPr/>
    </dgm:pt>
    <dgm:pt modelId="{AD4BFB3A-5C03-4D4B-A0AC-7E4B1421F0DB}" type="pres">
      <dgm:prSet presAssocID="{5DA39A78-3729-4237-AE16-96262BFB258E}" presName="horzSpace2" presStyleCnt="0"/>
      <dgm:spPr/>
    </dgm:pt>
    <dgm:pt modelId="{88ED2EDD-F28C-451B-92E2-24C118C867D4}" type="pres">
      <dgm:prSet presAssocID="{5DA39A78-3729-4237-AE16-96262BFB258E}" presName="tx2" presStyleLbl="revTx" presStyleIdx="13" presStyleCnt="15"/>
      <dgm:spPr/>
      <dgm:t>
        <a:bodyPr/>
        <a:lstStyle/>
        <a:p>
          <a:endParaRPr lang="en-US"/>
        </a:p>
      </dgm:t>
    </dgm:pt>
    <dgm:pt modelId="{5F1BA103-7618-449A-AF34-88CA5C232CA1}" type="pres">
      <dgm:prSet presAssocID="{5DA39A78-3729-4237-AE16-96262BFB258E}" presName="vert2" presStyleCnt="0"/>
      <dgm:spPr/>
    </dgm:pt>
    <dgm:pt modelId="{500AC2B5-C003-4BFE-9A49-D3736BF45C8F}" type="pres">
      <dgm:prSet presAssocID="{5DA39A78-3729-4237-AE16-96262BFB258E}" presName="thinLine2b" presStyleLbl="callout" presStyleIdx="7" presStyleCnt="8"/>
      <dgm:spPr/>
    </dgm:pt>
    <dgm:pt modelId="{D4053EC3-75B5-4FDA-B718-4501E392B178}" type="pres">
      <dgm:prSet presAssocID="{5DA39A78-3729-4237-AE16-96262BFB258E}" presName="vertSpace2b" presStyleCnt="0"/>
      <dgm:spPr/>
    </dgm:pt>
    <dgm:pt modelId="{8BFD9A08-7C83-4E79-B317-A5D460332AD6}" type="pres">
      <dgm:prSet presAssocID="{B77DEC27-494F-4D5A-AE6D-9752A785FEED}" presName="thickLine" presStyleLbl="alignNode1" presStyleIdx="6" presStyleCnt="7"/>
      <dgm:spPr/>
    </dgm:pt>
    <dgm:pt modelId="{907A8A7A-832E-42BF-8772-AA907634B9BA}" type="pres">
      <dgm:prSet presAssocID="{B77DEC27-494F-4D5A-AE6D-9752A785FEED}" presName="horz1" presStyleCnt="0"/>
      <dgm:spPr/>
    </dgm:pt>
    <dgm:pt modelId="{3B8CCE94-2966-44AD-BB01-D670B7518C0D}" type="pres">
      <dgm:prSet presAssocID="{B77DEC27-494F-4D5A-AE6D-9752A785FEED}" presName="tx1" presStyleLbl="revTx" presStyleIdx="14" presStyleCnt="15"/>
      <dgm:spPr/>
      <dgm:t>
        <a:bodyPr/>
        <a:lstStyle/>
        <a:p>
          <a:endParaRPr lang="en-US"/>
        </a:p>
      </dgm:t>
    </dgm:pt>
    <dgm:pt modelId="{D06CD45D-3210-4663-8737-3298E11D5811}" type="pres">
      <dgm:prSet presAssocID="{B77DEC27-494F-4D5A-AE6D-9752A785FEED}" presName="vert1" presStyleCnt="0"/>
      <dgm:spPr/>
    </dgm:pt>
  </dgm:ptLst>
  <dgm:cxnLst>
    <dgm:cxn modelId="{B3A5388D-8E75-4ADE-95CE-94B2F2F3A33B}" type="presOf" srcId="{1C79DAEF-5672-437F-A5B7-497111798646}" destId="{8112BD35-B9D7-41DC-878B-9B1DA7752568}" srcOrd="0" destOrd="0" presId="urn:microsoft.com/office/officeart/2008/layout/LinedList"/>
    <dgm:cxn modelId="{B121F2AF-B043-4729-B75C-415C36A1D63A}" srcId="{9896B562-A975-4BEE-857F-B76F62C54FB2}" destId="{2A9F7B86-AF25-4403-925A-B887558E7A50}" srcOrd="3" destOrd="0" parTransId="{E97AE144-69E0-40DD-942C-BD4A2CA844E0}" sibTransId="{083DF33A-F012-48CC-82E8-4AFECAB338C3}"/>
    <dgm:cxn modelId="{161B38AC-6AF9-4E6E-BD6D-85A90A8739BA}" srcId="{1C79DAEF-5672-437F-A5B7-497111798646}" destId="{27C2BF09-2BA4-4460-8AF2-59F8B5832FFC}" srcOrd="1" destOrd="0" parTransId="{118B4783-C51F-4C3C-90FA-A688928570DA}" sibTransId="{A89012FF-D10D-45CE-B878-630BFC5F10B5}"/>
    <dgm:cxn modelId="{CB5421FD-B008-4D91-966E-3C23406478E7}" type="presOf" srcId="{511117AC-4A1E-4656-8780-B961CFEDFB92}" destId="{27E3E745-6712-4BA2-8E95-66CC57C97D41}" srcOrd="0" destOrd="0" presId="urn:microsoft.com/office/officeart/2008/layout/LinedList"/>
    <dgm:cxn modelId="{926A2458-85BB-4259-AD94-2F23A6CE466D}" type="presOf" srcId="{CE0C4440-2465-45FE-8D81-27C9BFCE877E}" destId="{4697A34A-93DB-4206-9E31-B64B4A321DEB}" srcOrd="0" destOrd="0" presId="urn:microsoft.com/office/officeart/2008/layout/LinedList"/>
    <dgm:cxn modelId="{7ECF97AD-822D-40FE-9A6D-D25F1A61C0E7}" type="presOf" srcId="{970C6760-6184-45EF-A83A-908224905D57}" destId="{6C97AAFE-0CAF-4C78-A56A-946251D02617}" srcOrd="0" destOrd="0" presId="urn:microsoft.com/office/officeart/2008/layout/LinedList"/>
    <dgm:cxn modelId="{5AD0E92A-14BC-463F-852B-DDAA40182F09}" srcId="{9896B562-A975-4BEE-857F-B76F62C54FB2}" destId="{856239CC-A464-4EB8-838B-C341FE1B9882}" srcOrd="2" destOrd="0" parTransId="{CE0CD459-54E5-48AD-AFD4-F5657E404D6B}" sibTransId="{764C55C2-E3B2-4806-966D-7FF0DF662588}"/>
    <dgm:cxn modelId="{72C9CE80-D3CC-4468-87D6-9670CEBF5015}" srcId="{3BCA0439-8F66-416D-8E8A-0E580886FB60}" destId="{5DA39A78-3729-4237-AE16-96262BFB258E}" srcOrd="1" destOrd="0" parTransId="{30A50AE2-876D-4C8A-93FB-182930AB6ED6}" sibTransId="{50D21B59-B475-4B3F-A8AC-FEE8548E0F07}"/>
    <dgm:cxn modelId="{83FA543B-08D6-463B-8EFA-C6A4135E4419}" type="presOf" srcId="{856239CC-A464-4EB8-838B-C341FE1B9882}" destId="{1A42EC15-B893-4747-AB3F-16B139C9F61E}" srcOrd="0" destOrd="0" presId="urn:microsoft.com/office/officeart/2008/layout/LinedList"/>
    <dgm:cxn modelId="{6340964A-65C3-4D03-A31B-7D9A557E1A08}" type="presOf" srcId="{092B69D1-1954-4CC3-B0DF-7A2506CA5A6F}" destId="{AC07CE49-8603-47DD-B958-DA9B168749AD}" srcOrd="0" destOrd="0" presId="urn:microsoft.com/office/officeart/2008/layout/LinedList"/>
    <dgm:cxn modelId="{376DC24E-66C6-4F62-8B9F-E130BF2D3E97}" srcId="{856239CC-A464-4EB8-838B-C341FE1B9882}" destId="{815492E8-E0A0-4A1B-8BBC-7DC95F69734F}" srcOrd="0" destOrd="0" parTransId="{FF4BEE78-F424-4CD6-904C-E33061D5BC0C}" sibTransId="{6E1B182B-2950-461A-83BF-8F9E19299207}"/>
    <dgm:cxn modelId="{7BF0ED31-9AC2-4243-B42E-9C28BDC3353C}" type="presOf" srcId="{D22BF1B6-8336-449F-9C67-F37538FA821C}" destId="{8AE52590-086B-406C-A60D-3EF6D3C9A14A}" srcOrd="0" destOrd="0" presId="urn:microsoft.com/office/officeart/2008/layout/LinedList"/>
    <dgm:cxn modelId="{CDEB2542-8061-4521-95E4-17AA76D5DFEF}" type="presOf" srcId="{6E40DEDF-56FE-47D1-A4C1-5BFF31DD5D23}" destId="{9FFBDAC5-82D4-488F-B8D3-29027B8441FF}" srcOrd="0" destOrd="0" presId="urn:microsoft.com/office/officeart/2008/layout/LinedList"/>
    <dgm:cxn modelId="{DDD18744-992F-40B0-B73B-892AED75B569}" type="presOf" srcId="{27C2BF09-2BA4-4460-8AF2-59F8B5832FFC}" destId="{8E289725-2F51-41B5-BF69-177364E7D0B7}" srcOrd="0" destOrd="0" presId="urn:microsoft.com/office/officeart/2008/layout/LinedList"/>
    <dgm:cxn modelId="{9A4BFDCF-471A-46EC-BA23-5F8928E7E759}" srcId="{9896B562-A975-4BEE-857F-B76F62C54FB2}" destId="{CE0C4440-2465-45FE-8D81-27C9BFCE877E}" srcOrd="1" destOrd="0" parTransId="{3B532FAA-F8CA-4222-9287-92F324FBD0F2}" sibTransId="{DC66B67B-2169-4928-8CD5-D358F8B00B93}"/>
    <dgm:cxn modelId="{A653C842-9387-4254-86AD-51CE4EC9F78A}" type="presOf" srcId="{2A9F7B86-AF25-4403-925A-B887558E7A50}" destId="{FA306E04-3724-4A2C-B3DB-58C1B80814A6}" srcOrd="0" destOrd="0" presId="urn:microsoft.com/office/officeart/2008/layout/LinedList"/>
    <dgm:cxn modelId="{06AC65F4-9EFD-480E-B7D3-B651A511EE27}" srcId="{4B9C8E5C-161F-45AC-A1C3-80E0158BC664}" destId="{511117AC-4A1E-4656-8780-B961CFEDFB92}" srcOrd="0" destOrd="0" parTransId="{788D28A5-2220-4031-AF9F-769C4AB4E7E5}" sibTransId="{A4EC1784-AF55-43AC-BC5B-EC2593BE9D0D}"/>
    <dgm:cxn modelId="{E7900D29-DF99-4DB5-88CA-0462AC620BFE}" type="presOf" srcId="{9896B562-A975-4BEE-857F-B76F62C54FB2}" destId="{58F8E75E-55FA-4614-8D17-486552CEB93D}" srcOrd="0" destOrd="0" presId="urn:microsoft.com/office/officeart/2008/layout/LinedList"/>
    <dgm:cxn modelId="{2E64A5E3-3694-4C70-B59A-D9632B58489F}" type="presOf" srcId="{815492E8-E0A0-4A1B-8BBC-7DC95F69734F}" destId="{6CDA82E9-EF5E-435B-9DDB-6D95D4619376}" srcOrd="0" destOrd="0" presId="urn:microsoft.com/office/officeart/2008/layout/LinedList"/>
    <dgm:cxn modelId="{7EEB0AE1-342B-4062-B941-51697032E3DB}" srcId="{4B9C8E5C-161F-45AC-A1C3-80E0158BC664}" destId="{D22BF1B6-8336-449F-9C67-F37538FA821C}" srcOrd="1" destOrd="0" parTransId="{25E51E47-9BF7-48FD-8CE9-1E9A4358BDB9}" sibTransId="{4B27BB64-2FE2-4063-967D-A10A67DFB5A4}"/>
    <dgm:cxn modelId="{72A48E33-944E-4FFD-84CE-768076FA096B}" srcId="{9896B562-A975-4BEE-857F-B76F62C54FB2}" destId="{4B9C8E5C-161F-45AC-A1C3-80E0158BC664}" srcOrd="4" destOrd="0" parTransId="{A44CDEDF-FC8D-4A7A-9131-8A3CFC2D317B}" sibTransId="{01E63E9B-D5CA-4F29-B15A-418CBBA06902}"/>
    <dgm:cxn modelId="{99C71613-2470-43D8-A792-51819D5AAE09}" type="presOf" srcId="{5DA39A78-3729-4237-AE16-96262BFB258E}" destId="{88ED2EDD-F28C-451B-92E2-24C118C867D4}" srcOrd="0" destOrd="0" presId="urn:microsoft.com/office/officeart/2008/layout/LinedList"/>
    <dgm:cxn modelId="{D7AE4B3C-DC36-4011-AB0F-234961ED3265}" srcId="{856239CC-A464-4EB8-838B-C341FE1B9882}" destId="{6E40DEDF-56FE-47D1-A4C1-5BFF31DD5D23}" srcOrd="1" destOrd="0" parTransId="{20765A49-8924-4849-AE19-39C9329646A9}" sibTransId="{656A05C6-94DD-4CF9-93FF-A6E67E6173B0}"/>
    <dgm:cxn modelId="{83243A87-9256-425E-913B-7EEECA2ED4BC}" srcId="{9896B562-A975-4BEE-857F-B76F62C54FB2}" destId="{B77DEC27-494F-4D5A-AE6D-9752A785FEED}" srcOrd="6" destOrd="0" parTransId="{CB2A9B0C-54DC-48D9-B899-AD3D69540B69}" sibTransId="{45659DA3-A2B6-45DA-B4A9-4FB37A23FFD2}"/>
    <dgm:cxn modelId="{DEEAFBE6-100B-4E72-BBC6-60D40D579F77}" type="presOf" srcId="{B77DEC27-494F-4D5A-AE6D-9752A785FEED}" destId="{3B8CCE94-2966-44AD-BB01-D670B7518C0D}" srcOrd="0" destOrd="0" presId="urn:microsoft.com/office/officeart/2008/layout/LinedList"/>
    <dgm:cxn modelId="{CAD2208F-DDAA-40C9-A82B-DE30E35E12D1}" type="presOf" srcId="{4B9C8E5C-161F-45AC-A1C3-80E0158BC664}" destId="{D4B6D2C6-DD28-4745-B4EE-849A4A976CB0}" srcOrd="0" destOrd="0" presId="urn:microsoft.com/office/officeart/2008/layout/LinedList"/>
    <dgm:cxn modelId="{60DED791-1D99-40B9-B2C3-4779B5529E80}" srcId="{3BCA0439-8F66-416D-8E8A-0E580886FB60}" destId="{092B69D1-1954-4CC3-B0DF-7A2506CA5A6F}" srcOrd="0" destOrd="0" parTransId="{422EA520-366D-4D97-8E4D-90E047625509}" sibTransId="{1B08154C-34A0-469E-BF7D-5650053CFDB4}"/>
    <dgm:cxn modelId="{B4525FDA-A097-4B84-9254-4D85C0C82BC1}" srcId="{1C79DAEF-5672-437F-A5B7-497111798646}" destId="{970C6760-6184-45EF-A83A-908224905D57}" srcOrd="0" destOrd="0" parTransId="{92019863-4500-4BC2-9DD2-1604F7DE0C35}" sibTransId="{6D173160-275A-414A-933F-E7E96CE58D5E}"/>
    <dgm:cxn modelId="{0A01265C-5361-4D62-86AB-544594D9ECB0}" type="presOf" srcId="{3BCA0439-8F66-416D-8E8A-0E580886FB60}" destId="{02F6E6DE-F4EE-41EA-9951-B4C11461EE32}" srcOrd="0" destOrd="0" presId="urn:microsoft.com/office/officeart/2008/layout/LinedList"/>
    <dgm:cxn modelId="{AD928C0F-FF2E-4071-89F5-F51B1104C8F6}" srcId="{9896B562-A975-4BEE-857F-B76F62C54FB2}" destId="{1C79DAEF-5672-437F-A5B7-497111798646}" srcOrd="0" destOrd="0" parTransId="{E8C8105E-43F6-434A-9739-7F47CB40440E}" sibTransId="{C937BCA9-361B-42BF-851B-F3C3B0BFC605}"/>
    <dgm:cxn modelId="{0D9DB2A0-A17B-463A-BB1B-31BD30519B5B}" srcId="{9896B562-A975-4BEE-857F-B76F62C54FB2}" destId="{3BCA0439-8F66-416D-8E8A-0E580886FB60}" srcOrd="5" destOrd="0" parTransId="{87E8C89E-6DB7-45FF-A818-BCC5935F2E3F}" sibTransId="{E7BC427D-52F9-48B4-A730-43D0B4F8B30C}"/>
    <dgm:cxn modelId="{ED125AF4-6254-41FC-8726-58FE1790CF50}" type="presParOf" srcId="{58F8E75E-55FA-4614-8D17-486552CEB93D}" destId="{5B96B378-574A-4849-B66D-F1ED38A72EA0}" srcOrd="0" destOrd="0" presId="urn:microsoft.com/office/officeart/2008/layout/LinedList"/>
    <dgm:cxn modelId="{89B5C94A-C437-4E35-9E49-A233D4B57655}" type="presParOf" srcId="{58F8E75E-55FA-4614-8D17-486552CEB93D}" destId="{56A3FB18-E2FF-4AA7-8187-CD1884AB2D03}" srcOrd="1" destOrd="0" presId="urn:microsoft.com/office/officeart/2008/layout/LinedList"/>
    <dgm:cxn modelId="{E2A58BF9-5CAF-4510-9019-3C8B46F71175}" type="presParOf" srcId="{56A3FB18-E2FF-4AA7-8187-CD1884AB2D03}" destId="{8112BD35-B9D7-41DC-878B-9B1DA7752568}" srcOrd="0" destOrd="0" presId="urn:microsoft.com/office/officeart/2008/layout/LinedList"/>
    <dgm:cxn modelId="{07493AC3-5931-44E3-A8A2-05751E1F4093}" type="presParOf" srcId="{56A3FB18-E2FF-4AA7-8187-CD1884AB2D03}" destId="{BCA822FC-CEC5-443B-AA74-9DDFCA226EA0}" srcOrd="1" destOrd="0" presId="urn:microsoft.com/office/officeart/2008/layout/LinedList"/>
    <dgm:cxn modelId="{BF481049-DA02-4356-8786-770D5ABB572F}" type="presParOf" srcId="{BCA822FC-CEC5-443B-AA74-9DDFCA226EA0}" destId="{C9934516-57C1-47FC-AB76-A416CF598A04}" srcOrd="0" destOrd="0" presId="urn:microsoft.com/office/officeart/2008/layout/LinedList"/>
    <dgm:cxn modelId="{CEC69FFF-7458-4FAE-86AD-57E8C8A427F3}" type="presParOf" srcId="{BCA822FC-CEC5-443B-AA74-9DDFCA226EA0}" destId="{6C85CB42-EC7A-44F9-B1C9-A48A049D2B46}" srcOrd="1" destOrd="0" presId="urn:microsoft.com/office/officeart/2008/layout/LinedList"/>
    <dgm:cxn modelId="{E8CA4345-CF8B-4EDF-B4FB-D8AD2B7B6D2C}" type="presParOf" srcId="{6C85CB42-EC7A-44F9-B1C9-A48A049D2B46}" destId="{51B129D0-7870-48C3-8984-B3E8E14106F2}" srcOrd="0" destOrd="0" presId="urn:microsoft.com/office/officeart/2008/layout/LinedList"/>
    <dgm:cxn modelId="{DBA0B476-A0FE-48DF-A767-2AC36132344E}" type="presParOf" srcId="{6C85CB42-EC7A-44F9-B1C9-A48A049D2B46}" destId="{6C97AAFE-0CAF-4C78-A56A-946251D02617}" srcOrd="1" destOrd="0" presId="urn:microsoft.com/office/officeart/2008/layout/LinedList"/>
    <dgm:cxn modelId="{44816D65-ADDF-4B99-AFA0-F1CB833DE48A}" type="presParOf" srcId="{6C85CB42-EC7A-44F9-B1C9-A48A049D2B46}" destId="{05D6F9AC-B054-49DC-91B3-C8E24F99F87A}" srcOrd="2" destOrd="0" presId="urn:microsoft.com/office/officeart/2008/layout/LinedList"/>
    <dgm:cxn modelId="{418AED35-237E-48BB-8B15-74BF7E5DE7A0}" type="presParOf" srcId="{BCA822FC-CEC5-443B-AA74-9DDFCA226EA0}" destId="{18199204-F015-4FF0-9C7B-BA7AB0B4BB5A}" srcOrd="2" destOrd="0" presId="urn:microsoft.com/office/officeart/2008/layout/LinedList"/>
    <dgm:cxn modelId="{6A318195-A484-4CDD-9674-8BB0C301FC75}" type="presParOf" srcId="{BCA822FC-CEC5-443B-AA74-9DDFCA226EA0}" destId="{E9F6EF20-B0B9-4E63-A1B6-4FF09EA63355}" srcOrd="3" destOrd="0" presId="urn:microsoft.com/office/officeart/2008/layout/LinedList"/>
    <dgm:cxn modelId="{C780167C-3D73-4B50-B910-3B81DA0BC669}" type="presParOf" srcId="{BCA822FC-CEC5-443B-AA74-9DDFCA226EA0}" destId="{2F63E820-0621-442A-9B9D-C2CC5336100F}" srcOrd="4" destOrd="0" presId="urn:microsoft.com/office/officeart/2008/layout/LinedList"/>
    <dgm:cxn modelId="{9B0AA7C4-AD59-457B-9ACD-3F6412ECDAEC}" type="presParOf" srcId="{2F63E820-0621-442A-9B9D-C2CC5336100F}" destId="{2687A27B-BEC7-4D9D-A559-42E815869DB6}" srcOrd="0" destOrd="0" presId="urn:microsoft.com/office/officeart/2008/layout/LinedList"/>
    <dgm:cxn modelId="{96A9235C-38D0-4C30-993A-F66B9D279C9A}" type="presParOf" srcId="{2F63E820-0621-442A-9B9D-C2CC5336100F}" destId="{8E289725-2F51-41B5-BF69-177364E7D0B7}" srcOrd="1" destOrd="0" presId="urn:microsoft.com/office/officeart/2008/layout/LinedList"/>
    <dgm:cxn modelId="{B0A9283A-0BB2-4D69-9A97-C85F91FF095A}" type="presParOf" srcId="{2F63E820-0621-442A-9B9D-C2CC5336100F}" destId="{E96CE37E-1546-4840-B89B-E719CC1E9E03}" srcOrd="2" destOrd="0" presId="urn:microsoft.com/office/officeart/2008/layout/LinedList"/>
    <dgm:cxn modelId="{8F00A65A-BD63-40FE-AA2A-D49CFF2A0AFB}" type="presParOf" srcId="{BCA822FC-CEC5-443B-AA74-9DDFCA226EA0}" destId="{9B12DD68-6F1C-47D3-8BF3-99AE6B7FD5D6}" srcOrd="5" destOrd="0" presId="urn:microsoft.com/office/officeart/2008/layout/LinedList"/>
    <dgm:cxn modelId="{04BFA060-76F0-4421-B5DB-EA436E17CC15}" type="presParOf" srcId="{BCA822FC-CEC5-443B-AA74-9DDFCA226EA0}" destId="{B0306776-FB2F-48A1-9450-3E28FC61A65C}" srcOrd="6" destOrd="0" presId="urn:microsoft.com/office/officeart/2008/layout/LinedList"/>
    <dgm:cxn modelId="{574A0AB3-D515-4E29-9AF7-232C8DF3EB83}" type="presParOf" srcId="{58F8E75E-55FA-4614-8D17-486552CEB93D}" destId="{3D43AB9B-25CD-49B2-9F3B-EE62B1879462}" srcOrd="2" destOrd="0" presId="urn:microsoft.com/office/officeart/2008/layout/LinedList"/>
    <dgm:cxn modelId="{128529F8-D6EA-4660-8289-52BA8E93A462}" type="presParOf" srcId="{58F8E75E-55FA-4614-8D17-486552CEB93D}" destId="{DD362B04-64FC-4CC1-B184-A4063F126AC9}" srcOrd="3" destOrd="0" presId="urn:microsoft.com/office/officeart/2008/layout/LinedList"/>
    <dgm:cxn modelId="{AC396081-320F-4A77-AA4D-1B6228C83222}" type="presParOf" srcId="{DD362B04-64FC-4CC1-B184-A4063F126AC9}" destId="{4697A34A-93DB-4206-9E31-B64B4A321DEB}" srcOrd="0" destOrd="0" presId="urn:microsoft.com/office/officeart/2008/layout/LinedList"/>
    <dgm:cxn modelId="{5DB31222-4E12-46EC-B1B8-24DEEC9E26A6}" type="presParOf" srcId="{DD362B04-64FC-4CC1-B184-A4063F126AC9}" destId="{87F5AA8C-EA2A-4926-9399-F412166F0EC4}" srcOrd="1" destOrd="0" presId="urn:microsoft.com/office/officeart/2008/layout/LinedList"/>
    <dgm:cxn modelId="{702E13D0-3255-434A-AB82-AC690AB61530}" type="presParOf" srcId="{58F8E75E-55FA-4614-8D17-486552CEB93D}" destId="{7061A242-E7A3-407D-837C-AC85076C3D5C}" srcOrd="4" destOrd="0" presId="urn:microsoft.com/office/officeart/2008/layout/LinedList"/>
    <dgm:cxn modelId="{C898F2D0-DD3C-474C-8907-2D76BCE0A319}" type="presParOf" srcId="{58F8E75E-55FA-4614-8D17-486552CEB93D}" destId="{BB9F84D3-D783-4FDA-A02F-529E711DE421}" srcOrd="5" destOrd="0" presId="urn:microsoft.com/office/officeart/2008/layout/LinedList"/>
    <dgm:cxn modelId="{3285BE54-118E-4471-AC21-24132489E662}" type="presParOf" srcId="{BB9F84D3-D783-4FDA-A02F-529E711DE421}" destId="{1A42EC15-B893-4747-AB3F-16B139C9F61E}" srcOrd="0" destOrd="0" presId="urn:microsoft.com/office/officeart/2008/layout/LinedList"/>
    <dgm:cxn modelId="{BAAFE5E3-EBDB-40F0-A4E4-F6B246CD6840}" type="presParOf" srcId="{BB9F84D3-D783-4FDA-A02F-529E711DE421}" destId="{8FD5BDF4-08AC-45F3-8A31-87AA5757C345}" srcOrd="1" destOrd="0" presId="urn:microsoft.com/office/officeart/2008/layout/LinedList"/>
    <dgm:cxn modelId="{BC13AA76-FABD-4E31-8F35-C349CA8226B2}" type="presParOf" srcId="{8FD5BDF4-08AC-45F3-8A31-87AA5757C345}" destId="{EB0CD66D-1CBA-4141-8853-B3306E9681B0}" srcOrd="0" destOrd="0" presId="urn:microsoft.com/office/officeart/2008/layout/LinedList"/>
    <dgm:cxn modelId="{A2A975ED-1E2D-4719-B783-48D0C37DFFA0}" type="presParOf" srcId="{8FD5BDF4-08AC-45F3-8A31-87AA5757C345}" destId="{7D727696-D16D-4E89-B6EC-DB56633692AF}" srcOrd="1" destOrd="0" presId="urn:microsoft.com/office/officeart/2008/layout/LinedList"/>
    <dgm:cxn modelId="{1BAC97B1-2EB5-4A1E-A641-E98F6245BF09}" type="presParOf" srcId="{7D727696-D16D-4E89-B6EC-DB56633692AF}" destId="{18228762-7742-4EDC-97BC-EF480A863421}" srcOrd="0" destOrd="0" presId="urn:microsoft.com/office/officeart/2008/layout/LinedList"/>
    <dgm:cxn modelId="{902022B9-1240-427B-A503-199C0E8AC102}" type="presParOf" srcId="{7D727696-D16D-4E89-B6EC-DB56633692AF}" destId="{6CDA82E9-EF5E-435B-9DDB-6D95D4619376}" srcOrd="1" destOrd="0" presId="urn:microsoft.com/office/officeart/2008/layout/LinedList"/>
    <dgm:cxn modelId="{E7FE4876-2229-41A1-99DD-7950D9DB473A}" type="presParOf" srcId="{7D727696-D16D-4E89-B6EC-DB56633692AF}" destId="{C07CF68C-DB46-4B34-8398-82D6B25767C3}" srcOrd="2" destOrd="0" presId="urn:microsoft.com/office/officeart/2008/layout/LinedList"/>
    <dgm:cxn modelId="{3BB0DE79-CEC8-4266-A5E1-0E2B379E5FA1}" type="presParOf" srcId="{8FD5BDF4-08AC-45F3-8A31-87AA5757C345}" destId="{1B091CCD-C6ED-4B73-A13F-E174B92287C1}" srcOrd="2" destOrd="0" presId="urn:microsoft.com/office/officeart/2008/layout/LinedList"/>
    <dgm:cxn modelId="{F7245D41-CD65-411C-BE68-0FE7CE35266E}" type="presParOf" srcId="{8FD5BDF4-08AC-45F3-8A31-87AA5757C345}" destId="{9107F381-3243-4CC1-9572-ADB81760A54A}" srcOrd="3" destOrd="0" presId="urn:microsoft.com/office/officeart/2008/layout/LinedList"/>
    <dgm:cxn modelId="{9C9BB5F5-C86E-46F5-ACC5-403980F003A3}" type="presParOf" srcId="{8FD5BDF4-08AC-45F3-8A31-87AA5757C345}" destId="{FB4CCB65-C8E1-4A9F-9633-1D6C9D672494}" srcOrd="4" destOrd="0" presId="urn:microsoft.com/office/officeart/2008/layout/LinedList"/>
    <dgm:cxn modelId="{4E6FB459-E448-4E3E-AB57-D8744A91DF36}" type="presParOf" srcId="{FB4CCB65-C8E1-4A9F-9633-1D6C9D672494}" destId="{E74654DC-69FD-417C-8B2B-1BE5412E1710}" srcOrd="0" destOrd="0" presId="urn:microsoft.com/office/officeart/2008/layout/LinedList"/>
    <dgm:cxn modelId="{5E632221-84B5-453A-948C-5046FB6EB3E4}" type="presParOf" srcId="{FB4CCB65-C8E1-4A9F-9633-1D6C9D672494}" destId="{9FFBDAC5-82D4-488F-B8D3-29027B8441FF}" srcOrd="1" destOrd="0" presId="urn:microsoft.com/office/officeart/2008/layout/LinedList"/>
    <dgm:cxn modelId="{7AF730B0-E157-4A31-B050-227FE2D1B391}" type="presParOf" srcId="{FB4CCB65-C8E1-4A9F-9633-1D6C9D672494}" destId="{252AFCF3-3973-4CE5-A38B-8048ED82E72E}" srcOrd="2" destOrd="0" presId="urn:microsoft.com/office/officeart/2008/layout/LinedList"/>
    <dgm:cxn modelId="{C7F198E3-D01E-444B-8EC9-033DEDD690BD}" type="presParOf" srcId="{8FD5BDF4-08AC-45F3-8A31-87AA5757C345}" destId="{EFE390A3-2CC4-4FBD-9CE2-259B0012F29A}" srcOrd="5" destOrd="0" presId="urn:microsoft.com/office/officeart/2008/layout/LinedList"/>
    <dgm:cxn modelId="{26955C4A-DDBB-4F5C-80A0-083A5EAC4454}" type="presParOf" srcId="{8FD5BDF4-08AC-45F3-8A31-87AA5757C345}" destId="{A61A25DC-BC3B-469F-B038-7E24088BDD06}" srcOrd="6" destOrd="0" presId="urn:microsoft.com/office/officeart/2008/layout/LinedList"/>
    <dgm:cxn modelId="{23AED1E4-CE9A-4087-B706-F28B6954E9E9}" type="presParOf" srcId="{58F8E75E-55FA-4614-8D17-486552CEB93D}" destId="{3ACBE6F1-FDCC-46AE-888B-6DAC685655A5}" srcOrd="6" destOrd="0" presId="urn:microsoft.com/office/officeart/2008/layout/LinedList"/>
    <dgm:cxn modelId="{30C7FF75-CEC2-4CF1-AF87-1EF8CF137DE0}" type="presParOf" srcId="{58F8E75E-55FA-4614-8D17-486552CEB93D}" destId="{0BC2DAC1-E9F6-4A26-9BC5-68BE24DDA7E7}" srcOrd="7" destOrd="0" presId="urn:microsoft.com/office/officeart/2008/layout/LinedList"/>
    <dgm:cxn modelId="{5A5AE82E-35D7-4E06-A8EF-E3B7257F1114}" type="presParOf" srcId="{0BC2DAC1-E9F6-4A26-9BC5-68BE24DDA7E7}" destId="{FA306E04-3724-4A2C-B3DB-58C1B80814A6}" srcOrd="0" destOrd="0" presId="urn:microsoft.com/office/officeart/2008/layout/LinedList"/>
    <dgm:cxn modelId="{97EE886C-25B5-4B7E-98CF-6CB32A6538BC}" type="presParOf" srcId="{0BC2DAC1-E9F6-4A26-9BC5-68BE24DDA7E7}" destId="{CA45B195-B485-4E11-9E3A-06D2ABF5304F}" srcOrd="1" destOrd="0" presId="urn:microsoft.com/office/officeart/2008/layout/LinedList"/>
    <dgm:cxn modelId="{7A369DFA-47FD-4AD2-9CCC-7ACB01C2743D}" type="presParOf" srcId="{58F8E75E-55FA-4614-8D17-486552CEB93D}" destId="{892B3D40-97E4-475D-856C-F0A6A6D9C4FF}" srcOrd="8" destOrd="0" presId="urn:microsoft.com/office/officeart/2008/layout/LinedList"/>
    <dgm:cxn modelId="{8F2DE2E8-371C-4190-A1A2-F2A9352E17E1}" type="presParOf" srcId="{58F8E75E-55FA-4614-8D17-486552CEB93D}" destId="{7B249C42-1541-45A7-B67D-4710F9523A4C}" srcOrd="9" destOrd="0" presId="urn:microsoft.com/office/officeart/2008/layout/LinedList"/>
    <dgm:cxn modelId="{E4264BEA-15BC-4987-B6BB-4305E2A44096}" type="presParOf" srcId="{7B249C42-1541-45A7-B67D-4710F9523A4C}" destId="{D4B6D2C6-DD28-4745-B4EE-849A4A976CB0}" srcOrd="0" destOrd="0" presId="urn:microsoft.com/office/officeart/2008/layout/LinedList"/>
    <dgm:cxn modelId="{94C4F1D5-540E-4F6D-B17D-F6DCB5722927}" type="presParOf" srcId="{7B249C42-1541-45A7-B67D-4710F9523A4C}" destId="{FAFEC710-07E1-4FDD-88CB-699DFEB260B7}" srcOrd="1" destOrd="0" presId="urn:microsoft.com/office/officeart/2008/layout/LinedList"/>
    <dgm:cxn modelId="{05BDAD28-4FD8-45B1-A59B-A1786F0A42A5}" type="presParOf" srcId="{FAFEC710-07E1-4FDD-88CB-699DFEB260B7}" destId="{FE2B48A9-1A1E-4BB6-9C01-84E9A65888CD}" srcOrd="0" destOrd="0" presId="urn:microsoft.com/office/officeart/2008/layout/LinedList"/>
    <dgm:cxn modelId="{DB857360-C3FA-49FB-84B7-79CA307A2098}" type="presParOf" srcId="{FAFEC710-07E1-4FDD-88CB-699DFEB260B7}" destId="{66A9460F-186E-4C8A-9F4D-C96C335B1864}" srcOrd="1" destOrd="0" presId="urn:microsoft.com/office/officeart/2008/layout/LinedList"/>
    <dgm:cxn modelId="{0118DBF4-2FA3-4CE5-93F1-5D05707B4FA9}" type="presParOf" srcId="{66A9460F-186E-4C8A-9F4D-C96C335B1864}" destId="{784F4BD6-78E5-467C-ABC8-790C8A790473}" srcOrd="0" destOrd="0" presId="urn:microsoft.com/office/officeart/2008/layout/LinedList"/>
    <dgm:cxn modelId="{4CA64FFC-C7B2-47A0-A09F-E515674F597C}" type="presParOf" srcId="{66A9460F-186E-4C8A-9F4D-C96C335B1864}" destId="{27E3E745-6712-4BA2-8E95-66CC57C97D41}" srcOrd="1" destOrd="0" presId="urn:microsoft.com/office/officeart/2008/layout/LinedList"/>
    <dgm:cxn modelId="{02C83B89-4DFA-4DE4-885A-1889EF931471}" type="presParOf" srcId="{66A9460F-186E-4C8A-9F4D-C96C335B1864}" destId="{7FC3326F-6271-4144-B0D4-72D62026EE87}" srcOrd="2" destOrd="0" presId="urn:microsoft.com/office/officeart/2008/layout/LinedList"/>
    <dgm:cxn modelId="{2AE9B01D-CE32-405B-89E8-9F202C180D28}" type="presParOf" srcId="{FAFEC710-07E1-4FDD-88CB-699DFEB260B7}" destId="{4F252B75-6B19-4387-847C-76272736A1A1}" srcOrd="2" destOrd="0" presId="urn:microsoft.com/office/officeart/2008/layout/LinedList"/>
    <dgm:cxn modelId="{2D709819-617B-4ABE-93A9-9A184795AC2F}" type="presParOf" srcId="{FAFEC710-07E1-4FDD-88CB-699DFEB260B7}" destId="{2E0E7049-BCB1-4AE6-AA3B-92E431902547}" srcOrd="3" destOrd="0" presId="urn:microsoft.com/office/officeart/2008/layout/LinedList"/>
    <dgm:cxn modelId="{2E441068-6F6C-41BA-B8CC-868AA8A869FA}" type="presParOf" srcId="{FAFEC710-07E1-4FDD-88CB-699DFEB260B7}" destId="{CF392B26-D883-431B-94B4-97CAE1E58635}" srcOrd="4" destOrd="0" presId="urn:microsoft.com/office/officeart/2008/layout/LinedList"/>
    <dgm:cxn modelId="{E3F3139E-1C6C-410E-9009-9B29F866CB70}" type="presParOf" srcId="{CF392B26-D883-431B-94B4-97CAE1E58635}" destId="{C384F89F-8776-4F44-8227-B3497AC359FA}" srcOrd="0" destOrd="0" presId="urn:microsoft.com/office/officeart/2008/layout/LinedList"/>
    <dgm:cxn modelId="{AB988564-C493-4BBD-A183-32A74DAFD98D}" type="presParOf" srcId="{CF392B26-D883-431B-94B4-97CAE1E58635}" destId="{8AE52590-086B-406C-A60D-3EF6D3C9A14A}" srcOrd="1" destOrd="0" presId="urn:microsoft.com/office/officeart/2008/layout/LinedList"/>
    <dgm:cxn modelId="{C8D4C2B9-532A-4394-AAFD-8FFA53F17583}" type="presParOf" srcId="{CF392B26-D883-431B-94B4-97CAE1E58635}" destId="{C9C29089-BA57-4C4E-97A2-76EB6E9DEF79}" srcOrd="2" destOrd="0" presId="urn:microsoft.com/office/officeart/2008/layout/LinedList"/>
    <dgm:cxn modelId="{25C0F330-A498-4689-943E-8F5BBD03DF33}" type="presParOf" srcId="{FAFEC710-07E1-4FDD-88CB-699DFEB260B7}" destId="{E793BB90-0016-4686-9CB7-3E287417554E}" srcOrd="5" destOrd="0" presId="urn:microsoft.com/office/officeart/2008/layout/LinedList"/>
    <dgm:cxn modelId="{C42CAB8E-A064-4D5F-8D85-7A2277DCD401}" type="presParOf" srcId="{FAFEC710-07E1-4FDD-88CB-699DFEB260B7}" destId="{7526BD84-5109-4705-9C0C-5B90986324EA}" srcOrd="6" destOrd="0" presId="urn:microsoft.com/office/officeart/2008/layout/LinedList"/>
    <dgm:cxn modelId="{22D75960-AD13-4BF1-884E-D04F8562956B}" type="presParOf" srcId="{58F8E75E-55FA-4614-8D17-486552CEB93D}" destId="{64A3ED39-1E84-4A35-A1A7-9E031A81CE99}" srcOrd="10" destOrd="0" presId="urn:microsoft.com/office/officeart/2008/layout/LinedList"/>
    <dgm:cxn modelId="{2D192B26-3844-4E06-8E24-257D0B1EE558}" type="presParOf" srcId="{58F8E75E-55FA-4614-8D17-486552CEB93D}" destId="{C60790A6-6930-4FBF-8597-61A88305D296}" srcOrd="11" destOrd="0" presId="urn:microsoft.com/office/officeart/2008/layout/LinedList"/>
    <dgm:cxn modelId="{D3E4131E-EC0E-4C1B-99F4-E2AD81602AAC}" type="presParOf" srcId="{C60790A6-6930-4FBF-8597-61A88305D296}" destId="{02F6E6DE-F4EE-41EA-9951-B4C11461EE32}" srcOrd="0" destOrd="0" presId="urn:microsoft.com/office/officeart/2008/layout/LinedList"/>
    <dgm:cxn modelId="{6243ED93-D979-4A99-9DFA-4524EBA32509}" type="presParOf" srcId="{C60790A6-6930-4FBF-8597-61A88305D296}" destId="{2496C661-D364-42ED-87C2-3166EF5A2FA9}" srcOrd="1" destOrd="0" presId="urn:microsoft.com/office/officeart/2008/layout/LinedList"/>
    <dgm:cxn modelId="{C44243BD-82E2-4E0E-B10E-8BEC435B64B0}" type="presParOf" srcId="{2496C661-D364-42ED-87C2-3166EF5A2FA9}" destId="{A159031B-214D-45A5-B829-9722C86D0F5C}" srcOrd="0" destOrd="0" presId="urn:microsoft.com/office/officeart/2008/layout/LinedList"/>
    <dgm:cxn modelId="{1360FD60-1171-4A5A-A7AB-4341D743CAD9}" type="presParOf" srcId="{2496C661-D364-42ED-87C2-3166EF5A2FA9}" destId="{55C3452C-7927-4634-AFE4-EDEADAB734AB}" srcOrd="1" destOrd="0" presId="urn:microsoft.com/office/officeart/2008/layout/LinedList"/>
    <dgm:cxn modelId="{45C39778-0AED-46D8-AEE2-DA235AAFB683}" type="presParOf" srcId="{55C3452C-7927-4634-AFE4-EDEADAB734AB}" destId="{331285CA-8D9A-43F0-9547-AB590C634104}" srcOrd="0" destOrd="0" presId="urn:microsoft.com/office/officeart/2008/layout/LinedList"/>
    <dgm:cxn modelId="{6B4C1CA9-1E81-4490-96FB-DBE5B1AC0D33}" type="presParOf" srcId="{55C3452C-7927-4634-AFE4-EDEADAB734AB}" destId="{AC07CE49-8603-47DD-B958-DA9B168749AD}" srcOrd="1" destOrd="0" presId="urn:microsoft.com/office/officeart/2008/layout/LinedList"/>
    <dgm:cxn modelId="{19572D6D-FAE4-415A-9731-8EBCCD5FE8FD}" type="presParOf" srcId="{55C3452C-7927-4634-AFE4-EDEADAB734AB}" destId="{98F2F96C-5242-4B8F-8422-5E4DE5571BBA}" srcOrd="2" destOrd="0" presId="urn:microsoft.com/office/officeart/2008/layout/LinedList"/>
    <dgm:cxn modelId="{B9156338-2AD7-45DB-9C43-A0A6C77D67C0}" type="presParOf" srcId="{2496C661-D364-42ED-87C2-3166EF5A2FA9}" destId="{AB7C81CD-E560-482C-9460-79A8A2B2D0C5}" srcOrd="2" destOrd="0" presId="urn:microsoft.com/office/officeart/2008/layout/LinedList"/>
    <dgm:cxn modelId="{02FA813D-8CDD-4324-A8AB-E458A2AE6F5B}" type="presParOf" srcId="{2496C661-D364-42ED-87C2-3166EF5A2FA9}" destId="{045EB975-36E9-4438-B036-D6AE53DCC807}" srcOrd="3" destOrd="0" presId="urn:microsoft.com/office/officeart/2008/layout/LinedList"/>
    <dgm:cxn modelId="{78667FDD-D7E7-45F3-9F50-31BCBC409132}" type="presParOf" srcId="{2496C661-D364-42ED-87C2-3166EF5A2FA9}" destId="{8B69C3F6-2F65-418B-8115-9857DA5EA07F}" srcOrd="4" destOrd="0" presId="urn:microsoft.com/office/officeart/2008/layout/LinedList"/>
    <dgm:cxn modelId="{A7B80B75-9E11-410E-876D-03F4CAB1A1F1}" type="presParOf" srcId="{8B69C3F6-2F65-418B-8115-9857DA5EA07F}" destId="{AD4BFB3A-5C03-4D4B-A0AC-7E4B1421F0DB}" srcOrd="0" destOrd="0" presId="urn:microsoft.com/office/officeart/2008/layout/LinedList"/>
    <dgm:cxn modelId="{A9E84290-8447-471A-A324-0E28914288C3}" type="presParOf" srcId="{8B69C3F6-2F65-418B-8115-9857DA5EA07F}" destId="{88ED2EDD-F28C-451B-92E2-24C118C867D4}" srcOrd="1" destOrd="0" presId="urn:microsoft.com/office/officeart/2008/layout/LinedList"/>
    <dgm:cxn modelId="{EB7D1D8D-BEBE-4338-B780-F5B61729B34F}" type="presParOf" srcId="{8B69C3F6-2F65-418B-8115-9857DA5EA07F}" destId="{5F1BA103-7618-449A-AF34-88CA5C232CA1}" srcOrd="2" destOrd="0" presId="urn:microsoft.com/office/officeart/2008/layout/LinedList"/>
    <dgm:cxn modelId="{94483C43-6B03-4C77-A295-5BEC7A581C44}" type="presParOf" srcId="{2496C661-D364-42ED-87C2-3166EF5A2FA9}" destId="{500AC2B5-C003-4BFE-9A49-D3736BF45C8F}" srcOrd="5" destOrd="0" presId="urn:microsoft.com/office/officeart/2008/layout/LinedList"/>
    <dgm:cxn modelId="{2F05A14C-8372-4E4A-82E9-6DF39C79873D}" type="presParOf" srcId="{2496C661-D364-42ED-87C2-3166EF5A2FA9}" destId="{D4053EC3-75B5-4FDA-B718-4501E392B178}" srcOrd="6" destOrd="0" presId="urn:microsoft.com/office/officeart/2008/layout/LinedList"/>
    <dgm:cxn modelId="{56470255-2162-4C1C-AA17-EDDCD65745CF}" type="presParOf" srcId="{58F8E75E-55FA-4614-8D17-486552CEB93D}" destId="{8BFD9A08-7C83-4E79-B317-A5D460332AD6}" srcOrd="12" destOrd="0" presId="urn:microsoft.com/office/officeart/2008/layout/LinedList"/>
    <dgm:cxn modelId="{FFF88C6F-DF6C-43F3-9D23-6FB61E80EAAC}" type="presParOf" srcId="{58F8E75E-55FA-4614-8D17-486552CEB93D}" destId="{907A8A7A-832E-42BF-8772-AA907634B9BA}" srcOrd="13" destOrd="0" presId="urn:microsoft.com/office/officeart/2008/layout/LinedList"/>
    <dgm:cxn modelId="{66C9967B-F76D-4AF2-820A-5027E0449B09}" type="presParOf" srcId="{907A8A7A-832E-42BF-8772-AA907634B9BA}" destId="{3B8CCE94-2966-44AD-BB01-D670B7518C0D}" srcOrd="0" destOrd="0" presId="urn:microsoft.com/office/officeart/2008/layout/LinedList"/>
    <dgm:cxn modelId="{CC885C3B-D633-479F-8FDE-929434A83C4E}" type="presParOf" srcId="{907A8A7A-832E-42BF-8772-AA907634B9BA}" destId="{D06CD45D-3210-4663-8737-3298E11D581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65BBD2-A806-4C84-880E-D7086082B39D}" type="doc">
      <dgm:prSet loTypeId="urn:microsoft.com/office/officeart/2008/layout/LinedLis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A712EC-9D04-494D-BFD8-6A7750C17860}">
      <dgm:prSet/>
      <dgm:spPr/>
      <dgm:t>
        <a:bodyPr/>
        <a:lstStyle/>
        <a:p>
          <a:r>
            <a:rPr lang="en-IE"/>
            <a:t>Students study 7 </a:t>
          </a:r>
          <a:r>
            <a:rPr lang="en-IE">
              <a:latin typeface="Calibri Light" panose="020F0302020204030204"/>
            </a:rPr>
            <a:t>subjects</a:t>
          </a:r>
          <a:r>
            <a:rPr lang="en-IE"/>
            <a:t> for the Leaving Certificate.  </a:t>
          </a:r>
          <a:endParaRPr lang="en-US"/>
        </a:p>
      </dgm:t>
    </dgm:pt>
    <dgm:pt modelId="{84B6CD5B-5C0F-4C66-8F88-D51FDEC1762E}" type="parTrans" cxnId="{5800D30F-C960-45CE-920F-CD60021C3DCC}">
      <dgm:prSet/>
      <dgm:spPr/>
      <dgm:t>
        <a:bodyPr/>
        <a:lstStyle/>
        <a:p>
          <a:endParaRPr lang="en-US"/>
        </a:p>
      </dgm:t>
    </dgm:pt>
    <dgm:pt modelId="{E3226554-9F65-419D-9EFA-099E9DA4C010}" type="sibTrans" cxnId="{5800D30F-C960-45CE-920F-CD60021C3DCC}">
      <dgm:prSet/>
      <dgm:spPr/>
      <dgm:t>
        <a:bodyPr/>
        <a:lstStyle/>
        <a:p>
          <a:endParaRPr lang="en-US"/>
        </a:p>
      </dgm:t>
    </dgm:pt>
    <dgm:pt modelId="{9E335D1C-27D5-464E-B68C-CD5A69A94399}">
      <dgm:prSet/>
      <dgm:spPr/>
      <dgm:t>
        <a:bodyPr/>
        <a:lstStyle/>
        <a:p>
          <a:r>
            <a:rPr lang="en-IE"/>
            <a:t>Mandatory subjects are English, Irish (unless exempt) and Maths</a:t>
          </a:r>
          <a:r>
            <a:rPr lang="en-IE">
              <a:latin typeface="Calibri Light" panose="020F0302020204030204"/>
            </a:rPr>
            <a:t>.</a:t>
          </a:r>
          <a:endParaRPr lang="en-IE"/>
        </a:p>
      </dgm:t>
    </dgm:pt>
    <dgm:pt modelId="{10594B9F-026C-4976-9810-678A22DEE6E5}" type="parTrans" cxnId="{D88D9C96-0125-4E6D-AE47-7846D175CDB6}">
      <dgm:prSet/>
      <dgm:spPr/>
      <dgm:t>
        <a:bodyPr/>
        <a:lstStyle/>
        <a:p>
          <a:endParaRPr lang="en-US"/>
        </a:p>
      </dgm:t>
    </dgm:pt>
    <dgm:pt modelId="{762FB189-3798-4155-9CCF-8F47C9EB8E7E}" type="sibTrans" cxnId="{D88D9C96-0125-4E6D-AE47-7846D175CDB6}">
      <dgm:prSet/>
      <dgm:spPr/>
      <dgm:t>
        <a:bodyPr/>
        <a:lstStyle/>
        <a:p>
          <a:endParaRPr lang="en-US"/>
        </a:p>
      </dgm:t>
    </dgm:pt>
    <dgm:pt modelId="{0FAE4D43-F838-44B3-9E56-2261A4FD9F69}">
      <dgm:prSet/>
      <dgm:spPr/>
      <dgm:t>
        <a:bodyPr/>
        <a:lstStyle/>
        <a:p>
          <a:r>
            <a:rPr lang="en-IE"/>
            <a:t>Students also choose 4 subjects from </a:t>
          </a:r>
          <a:r>
            <a:rPr lang="en-IE">
              <a:latin typeface="Calibri Light" panose="020F0302020204030204"/>
            </a:rPr>
            <a:t>17</a:t>
          </a:r>
          <a:r>
            <a:rPr lang="en-IE"/>
            <a:t> optional subjects. </a:t>
          </a:r>
          <a:endParaRPr lang="en-US"/>
        </a:p>
      </dgm:t>
    </dgm:pt>
    <dgm:pt modelId="{9482BC6B-26BE-4732-96A7-9AB9D4BA2376}" type="parTrans" cxnId="{E4F51C40-8F9C-4865-8538-FA112AD75C4C}">
      <dgm:prSet/>
      <dgm:spPr/>
      <dgm:t>
        <a:bodyPr/>
        <a:lstStyle/>
        <a:p>
          <a:endParaRPr lang="en-US"/>
        </a:p>
      </dgm:t>
    </dgm:pt>
    <dgm:pt modelId="{D64D1716-DA14-429E-B44F-38E980E631ED}" type="sibTrans" cxnId="{E4F51C40-8F9C-4865-8538-FA112AD75C4C}">
      <dgm:prSet/>
      <dgm:spPr/>
      <dgm:t>
        <a:bodyPr/>
        <a:lstStyle/>
        <a:p>
          <a:endParaRPr lang="en-US"/>
        </a:p>
      </dgm:t>
    </dgm:pt>
    <dgm:pt modelId="{1E194BA7-23DB-4B40-ABAB-0F9F67F1744E}">
      <dgm:prSet/>
      <dgm:spPr/>
      <dgm:t>
        <a:bodyPr/>
        <a:lstStyle/>
        <a:p>
          <a:r>
            <a:rPr lang="en-IE">
              <a:latin typeface="Calibri Light" panose="020F0302020204030204"/>
            </a:rPr>
            <a:t>LCVP</a:t>
          </a:r>
          <a:r>
            <a:rPr lang="en-IE"/>
            <a:t> is</a:t>
          </a:r>
          <a:r>
            <a:rPr lang="en-IE">
              <a:latin typeface="Calibri Light" panose="020F0302020204030204"/>
            </a:rPr>
            <a:t> offered as an optional subject.</a:t>
          </a:r>
          <a:endParaRPr lang="en-IE"/>
        </a:p>
      </dgm:t>
    </dgm:pt>
    <dgm:pt modelId="{08A6D9FA-D97F-486B-A835-65076E68F9B3}" type="parTrans" cxnId="{E121DD96-DF62-4E8C-9170-9A83B0672C78}">
      <dgm:prSet/>
      <dgm:spPr/>
      <dgm:t>
        <a:bodyPr/>
        <a:lstStyle/>
        <a:p>
          <a:endParaRPr lang="en-US"/>
        </a:p>
      </dgm:t>
    </dgm:pt>
    <dgm:pt modelId="{BAE48075-5A12-4DDB-96DD-4A9934334426}" type="sibTrans" cxnId="{E121DD96-DF62-4E8C-9170-9A83B0672C78}">
      <dgm:prSet/>
      <dgm:spPr/>
      <dgm:t>
        <a:bodyPr/>
        <a:lstStyle/>
        <a:p>
          <a:endParaRPr lang="en-US"/>
        </a:p>
      </dgm:t>
    </dgm:pt>
    <dgm:pt modelId="{17AC37E4-583B-4DB2-A23A-8CA44B0992FD}">
      <dgm:prSet/>
      <dgm:spPr/>
      <dgm:t>
        <a:bodyPr/>
        <a:lstStyle/>
        <a:p>
          <a:r>
            <a:rPr lang="en-IE"/>
            <a:t>Students will do 3 non exam subjects: PE, RE including RSE and Careers</a:t>
          </a:r>
          <a:r>
            <a:rPr lang="en-IE">
              <a:latin typeface="Calibri Light" panose="020F0302020204030204"/>
            </a:rPr>
            <a:t>.</a:t>
          </a:r>
          <a:endParaRPr lang="en-US"/>
        </a:p>
      </dgm:t>
    </dgm:pt>
    <dgm:pt modelId="{4572D54D-F2B4-44EB-8F5C-17631F887F77}" type="parTrans" cxnId="{FC3BB9D3-16E8-430D-A222-68598E9468F5}">
      <dgm:prSet/>
      <dgm:spPr/>
      <dgm:t>
        <a:bodyPr/>
        <a:lstStyle/>
        <a:p>
          <a:endParaRPr lang="en-US"/>
        </a:p>
      </dgm:t>
    </dgm:pt>
    <dgm:pt modelId="{402E9797-9FEC-41C5-BC93-BAFE4059F272}" type="sibTrans" cxnId="{FC3BB9D3-16E8-430D-A222-68598E9468F5}">
      <dgm:prSet/>
      <dgm:spPr/>
      <dgm:t>
        <a:bodyPr/>
        <a:lstStyle/>
        <a:p>
          <a:endParaRPr lang="en-US"/>
        </a:p>
      </dgm:t>
    </dgm:pt>
    <dgm:pt modelId="{FE5A287B-759B-4509-A1A4-B3E4F8CC87A0}" type="pres">
      <dgm:prSet presAssocID="{E165BBD2-A806-4C84-880E-D7086082B39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2257DFF-006E-48CA-90A6-5C0442A4E0F3}" type="pres">
      <dgm:prSet presAssocID="{E9A712EC-9D04-494D-BFD8-6A7750C17860}" presName="thickLine" presStyleLbl="alignNode1" presStyleIdx="0" presStyleCnt="5"/>
      <dgm:spPr/>
    </dgm:pt>
    <dgm:pt modelId="{B132A1AA-A18A-45C6-91B8-49997C52801E}" type="pres">
      <dgm:prSet presAssocID="{E9A712EC-9D04-494D-BFD8-6A7750C17860}" presName="horz1" presStyleCnt="0"/>
      <dgm:spPr/>
    </dgm:pt>
    <dgm:pt modelId="{5C730928-A03E-4CAC-A555-769D4E981093}" type="pres">
      <dgm:prSet presAssocID="{E9A712EC-9D04-494D-BFD8-6A7750C17860}" presName="tx1" presStyleLbl="revTx" presStyleIdx="0" presStyleCnt="5"/>
      <dgm:spPr/>
      <dgm:t>
        <a:bodyPr/>
        <a:lstStyle/>
        <a:p>
          <a:endParaRPr lang="en-US"/>
        </a:p>
      </dgm:t>
    </dgm:pt>
    <dgm:pt modelId="{A65BD276-1323-4D95-A018-C6C9EB10C2A1}" type="pres">
      <dgm:prSet presAssocID="{E9A712EC-9D04-494D-BFD8-6A7750C17860}" presName="vert1" presStyleCnt="0"/>
      <dgm:spPr/>
    </dgm:pt>
    <dgm:pt modelId="{AC4B18E9-607D-4581-A4DB-2EE46253A6F7}" type="pres">
      <dgm:prSet presAssocID="{9E335D1C-27D5-464E-B68C-CD5A69A94399}" presName="thickLine" presStyleLbl="alignNode1" presStyleIdx="1" presStyleCnt="5"/>
      <dgm:spPr/>
    </dgm:pt>
    <dgm:pt modelId="{1BDC7AA5-D8A7-4C17-9C47-BBABDB6EDD4B}" type="pres">
      <dgm:prSet presAssocID="{9E335D1C-27D5-464E-B68C-CD5A69A94399}" presName="horz1" presStyleCnt="0"/>
      <dgm:spPr/>
    </dgm:pt>
    <dgm:pt modelId="{009269F2-93ED-4BE6-8583-8EBE965A4142}" type="pres">
      <dgm:prSet presAssocID="{9E335D1C-27D5-464E-B68C-CD5A69A94399}" presName="tx1" presStyleLbl="revTx" presStyleIdx="1" presStyleCnt="5"/>
      <dgm:spPr/>
      <dgm:t>
        <a:bodyPr/>
        <a:lstStyle/>
        <a:p>
          <a:endParaRPr lang="en-US"/>
        </a:p>
      </dgm:t>
    </dgm:pt>
    <dgm:pt modelId="{5B9A6787-2AFC-4E99-9B14-33159B6E5261}" type="pres">
      <dgm:prSet presAssocID="{9E335D1C-27D5-464E-B68C-CD5A69A94399}" presName="vert1" presStyleCnt="0"/>
      <dgm:spPr/>
    </dgm:pt>
    <dgm:pt modelId="{E6D2F9E1-C569-4047-BBBF-9234F76B0489}" type="pres">
      <dgm:prSet presAssocID="{0FAE4D43-F838-44B3-9E56-2261A4FD9F69}" presName="thickLine" presStyleLbl="alignNode1" presStyleIdx="2" presStyleCnt="5"/>
      <dgm:spPr/>
    </dgm:pt>
    <dgm:pt modelId="{009C538C-1BFA-45F5-A9C7-4B51BC53F9AD}" type="pres">
      <dgm:prSet presAssocID="{0FAE4D43-F838-44B3-9E56-2261A4FD9F69}" presName="horz1" presStyleCnt="0"/>
      <dgm:spPr/>
    </dgm:pt>
    <dgm:pt modelId="{F008B9B2-0119-4FDE-A93F-0383C1F59859}" type="pres">
      <dgm:prSet presAssocID="{0FAE4D43-F838-44B3-9E56-2261A4FD9F69}" presName="tx1" presStyleLbl="revTx" presStyleIdx="2" presStyleCnt="5"/>
      <dgm:spPr/>
      <dgm:t>
        <a:bodyPr/>
        <a:lstStyle/>
        <a:p>
          <a:endParaRPr lang="en-US"/>
        </a:p>
      </dgm:t>
    </dgm:pt>
    <dgm:pt modelId="{BA4AC647-BE42-4904-98BC-3882C4FF6E43}" type="pres">
      <dgm:prSet presAssocID="{0FAE4D43-F838-44B3-9E56-2261A4FD9F69}" presName="vert1" presStyleCnt="0"/>
      <dgm:spPr/>
    </dgm:pt>
    <dgm:pt modelId="{DB3BB8E1-71BE-46A8-82D7-F2B1BF8F680D}" type="pres">
      <dgm:prSet presAssocID="{1E194BA7-23DB-4B40-ABAB-0F9F67F1744E}" presName="thickLine" presStyleLbl="alignNode1" presStyleIdx="3" presStyleCnt="5"/>
      <dgm:spPr/>
    </dgm:pt>
    <dgm:pt modelId="{678B8AE7-A15D-4F81-A409-02513198748F}" type="pres">
      <dgm:prSet presAssocID="{1E194BA7-23DB-4B40-ABAB-0F9F67F1744E}" presName="horz1" presStyleCnt="0"/>
      <dgm:spPr/>
    </dgm:pt>
    <dgm:pt modelId="{F44E1A19-3923-43F2-93D0-515576783AA7}" type="pres">
      <dgm:prSet presAssocID="{1E194BA7-23DB-4B40-ABAB-0F9F67F1744E}" presName="tx1" presStyleLbl="revTx" presStyleIdx="3" presStyleCnt="5"/>
      <dgm:spPr/>
      <dgm:t>
        <a:bodyPr/>
        <a:lstStyle/>
        <a:p>
          <a:endParaRPr lang="en-US"/>
        </a:p>
      </dgm:t>
    </dgm:pt>
    <dgm:pt modelId="{566258EB-0ADD-4E1B-8BC6-D25C18149F41}" type="pres">
      <dgm:prSet presAssocID="{1E194BA7-23DB-4B40-ABAB-0F9F67F1744E}" presName="vert1" presStyleCnt="0"/>
      <dgm:spPr/>
    </dgm:pt>
    <dgm:pt modelId="{4ACDECB4-7D5D-4553-A1B5-8D6D877883ED}" type="pres">
      <dgm:prSet presAssocID="{17AC37E4-583B-4DB2-A23A-8CA44B0992FD}" presName="thickLine" presStyleLbl="alignNode1" presStyleIdx="4" presStyleCnt="5"/>
      <dgm:spPr/>
    </dgm:pt>
    <dgm:pt modelId="{57B7CC6B-9705-4CD4-AE1B-FCF2E60DEB1E}" type="pres">
      <dgm:prSet presAssocID="{17AC37E4-583B-4DB2-A23A-8CA44B0992FD}" presName="horz1" presStyleCnt="0"/>
      <dgm:spPr/>
    </dgm:pt>
    <dgm:pt modelId="{04379CEC-9EB6-4D50-8226-6D594852C3C2}" type="pres">
      <dgm:prSet presAssocID="{17AC37E4-583B-4DB2-A23A-8CA44B0992FD}" presName="tx1" presStyleLbl="revTx" presStyleIdx="4" presStyleCnt="5"/>
      <dgm:spPr/>
      <dgm:t>
        <a:bodyPr/>
        <a:lstStyle/>
        <a:p>
          <a:endParaRPr lang="en-US"/>
        </a:p>
      </dgm:t>
    </dgm:pt>
    <dgm:pt modelId="{AA6048EE-4949-4516-9C17-1BDA228CD030}" type="pres">
      <dgm:prSet presAssocID="{17AC37E4-583B-4DB2-A23A-8CA44B0992FD}" presName="vert1" presStyleCnt="0"/>
      <dgm:spPr/>
    </dgm:pt>
  </dgm:ptLst>
  <dgm:cxnLst>
    <dgm:cxn modelId="{D88D9C96-0125-4E6D-AE47-7846D175CDB6}" srcId="{E165BBD2-A806-4C84-880E-D7086082B39D}" destId="{9E335D1C-27D5-464E-B68C-CD5A69A94399}" srcOrd="1" destOrd="0" parTransId="{10594B9F-026C-4976-9810-678A22DEE6E5}" sibTransId="{762FB189-3798-4155-9CCF-8F47C9EB8E7E}"/>
    <dgm:cxn modelId="{5800D30F-C960-45CE-920F-CD60021C3DCC}" srcId="{E165BBD2-A806-4C84-880E-D7086082B39D}" destId="{E9A712EC-9D04-494D-BFD8-6A7750C17860}" srcOrd="0" destOrd="0" parTransId="{84B6CD5B-5C0F-4C66-8F88-D51FDEC1762E}" sibTransId="{E3226554-9F65-419D-9EFA-099E9DA4C010}"/>
    <dgm:cxn modelId="{48A9F233-C87C-4557-A3BF-DF5D5FEFBAF0}" type="presOf" srcId="{0FAE4D43-F838-44B3-9E56-2261A4FD9F69}" destId="{F008B9B2-0119-4FDE-A93F-0383C1F59859}" srcOrd="0" destOrd="0" presId="urn:microsoft.com/office/officeart/2008/layout/LinedList"/>
    <dgm:cxn modelId="{B5F38F2C-51D5-43DE-91D5-F35F96B0CB1A}" type="presOf" srcId="{E165BBD2-A806-4C84-880E-D7086082B39D}" destId="{FE5A287B-759B-4509-A1A4-B3E4F8CC87A0}" srcOrd="0" destOrd="0" presId="urn:microsoft.com/office/officeart/2008/layout/LinedList"/>
    <dgm:cxn modelId="{F073614C-36FB-4F0D-BD26-97D9B5E7E7FC}" type="presOf" srcId="{E9A712EC-9D04-494D-BFD8-6A7750C17860}" destId="{5C730928-A03E-4CAC-A555-769D4E981093}" srcOrd="0" destOrd="0" presId="urn:microsoft.com/office/officeart/2008/layout/LinedList"/>
    <dgm:cxn modelId="{E121DD96-DF62-4E8C-9170-9A83B0672C78}" srcId="{E165BBD2-A806-4C84-880E-D7086082B39D}" destId="{1E194BA7-23DB-4B40-ABAB-0F9F67F1744E}" srcOrd="3" destOrd="0" parTransId="{08A6D9FA-D97F-486B-A835-65076E68F9B3}" sibTransId="{BAE48075-5A12-4DDB-96DD-4A9934334426}"/>
    <dgm:cxn modelId="{B07E29E6-6684-4AA3-8B9C-E69EB48C99E4}" type="presOf" srcId="{17AC37E4-583B-4DB2-A23A-8CA44B0992FD}" destId="{04379CEC-9EB6-4D50-8226-6D594852C3C2}" srcOrd="0" destOrd="0" presId="urn:microsoft.com/office/officeart/2008/layout/LinedList"/>
    <dgm:cxn modelId="{E4F51C40-8F9C-4865-8538-FA112AD75C4C}" srcId="{E165BBD2-A806-4C84-880E-D7086082B39D}" destId="{0FAE4D43-F838-44B3-9E56-2261A4FD9F69}" srcOrd="2" destOrd="0" parTransId="{9482BC6B-26BE-4732-96A7-9AB9D4BA2376}" sibTransId="{D64D1716-DA14-429E-B44F-38E980E631ED}"/>
    <dgm:cxn modelId="{D3C10288-573A-4BE5-AC0E-96FBCD950713}" type="presOf" srcId="{9E335D1C-27D5-464E-B68C-CD5A69A94399}" destId="{009269F2-93ED-4BE6-8583-8EBE965A4142}" srcOrd="0" destOrd="0" presId="urn:microsoft.com/office/officeart/2008/layout/LinedList"/>
    <dgm:cxn modelId="{FC3BB9D3-16E8-430D-A222-68598E9468F5}" srcId="{E165BBD2-A806-4C84-880E-D7086082B39D}" destId="{17AC37E4-583B-4DB2-A23A-8CA44B0992FD}" srcOrd="4" destOrd="0" parTransId="{4572D54D-F2B4-44EB-8F5C-17631F887F77}" sibTransId="{402E9797-9FEC-41C5-BC93-BAFE4059F272}"/>
    <dgm:cxn modelId="{0B9ED8E4-B342-4AA3-99D0-472DD3E34047}" type="presOf" srcId="{1E194BA7-23DB-4B40-ABAB-0F9F67F1744E}" destId="{F44E1A19-3923-43F2-93D0-515576783AA7}" srcOrd="0" destOrd="0" presId="urn:microsoft.com/office/officeart/2008/layout/LinedList"/>
    <dgm:cxn modelId="{A897F9CC-5A6A-4905-9FCC-2129D526589A}" type="presParOf" srcId="{FE5A287B-759B-4509-A1A4-B3E4F8CC87A0}" destId="{72257DFF-006E-48CA-90A6-5C0442A4E0F3}" srcOrd="0" destOrd="0" presId="urn:microsoft.com/office/officeart/2008/layout/LinedList"/>
    <dgm:cxn modelId="{F9E19369-799E-4A9D-BA87-C21E97FF3F7B}" type="presParOf" srcId="{FE5A287B-759B-4509-A1A4-B3E4F8CC87A0}" destId="{B132A1AA-A18A-45C6-91B8-49997C52801E}" srcOrd="1" destOrd="0" presId="urn:microsoft.com/office/officeart/2008/layout/LinedList"/>
    <dgm:cxn modelId="{EE3DD708-FF7A-49E8-B727-E7EDC0D40C98}" type="presParOf" srcId="{B132A1AA-A18A-45C6-91B8-49997C52801E}" destId="{5C730928-A03E-4CAC-A555-769D4E981093}" srcOrd="0" destOrd="0" presId="urn:microsoft.com/office/officeart/2008/layout/LinedList"/>
    <dgm:cxn modelId="{A6EC8B90-4906-49CD-9047-606426587D4C}" type="presParOf" srcId="{B132A1AA-A18A-45C6-91B8-49997C52801E}" destId="{A65BD276-1323-4D95-A018-C6C9EB10C2A1}" srcOrd="1" destOrd="0" presId="urn:microsoft.com/office/officeart/2008/layout/LinedList"/>
    <dgm:cxn modelId="{ED809999-3547-41F4-9CB6-FF0F503A10A8}" type="presParOf" srcId="{FE5A287B-759B-4509-A1A4-B3E4F8CC87A0}" destId="{AC4B18E9-607D-4581-A4DB-2EE46253A6F7}" srcOrd="2" destOrd="0" presId="urn:microsoft.com/office/officeart/2008/layout/LinedList"/>
    <dgm:cxn modelId="{F48CCC4C-56EF-494B-9DC6-568D26310893}" type="presParOf" srcId="{FE5A287B-759B-4509-A1A4-B3E4F8CC87A0}" destId="{1BDC7AA5-D8A7-4C17-9C47-BBABDB6EDD4B}" srcOrd="3" destOrd="0" presId="urn:microsoft.com/office/officeart/2008/layout/LinedList"/>
    <dgm:cxn modelId="{23E9994A-9C80-4D87-8C33-1A979E9B39C4}" type="presParOf" srcId="{1BDC7AA5-D8A7-4C17-9C47-BBABDB6EDD4B}" destId="{009269F2-93ED-4BE6-8583-8EBE965A4142}" srcOrd="0" destOrd="0" presId="urn:microsoft.com/office/officeart/2008/layout/LinedList"/>
    <dgm:cxn modelId="{1657F068-CF3F-46E9-AF0F-BE18305DDA57}" type="presParOf" srcId="{1BDC7AA5-D8A7-4C17-9C47-BBABDB6EDD4B}" destId="{5B9A6787-2AFC-4E99-9B14-33159B6E5261}" srcOrd="1" destOrd="0" presId="urn:microsoft.com/office/officeart/2008/layout/LinedList"/>
    <dgm:cxn modelId="{C8B539E6-3014-481D-BBAD-7F2C4C4C2207}" type="presParOf" srcId="{FE5A287B-759B-4509-A1A4-B3E4F8CC87A0}" destId="{E6D2F9E1-C569-4047-BBBF-9234F76B0489}" srcOrd="4" destOrd="0" presId="urn:microsoft.com/office/officeart/2008/layout/LinedList"/>
    <dgm:cxn modelId="{F0ECB60C-C1D8-4A6C-BE89-250CED269A28}" type="presParOf" srcId="{FE5A287B-759B-4509-A1A4-B3E4F8CC87A0}" destId="{009C538C-1BFA-45F5-A9C7-4B51BC53F9AD}" srcOrd="5" destOrd="0" presId="urn:microsoft.com/office/officeart/2008/layout/LinedList"/>
    <dgm:cxn modelId="{6DF6DE81-0513-41BB-9916-5FBC4869471A}" type="presParOf" srcId="{009C538C-1BFA-45F5-A9C7-4B51BC53F9AD}" destId="{F008B9B2-0119-4FDE-A93F-0383C1F59859}" srcOrd="0" destOrd="0" presId="urn:microsoft.com/office/officeart/2008/layout/LinedList"/>
    <dgm:cxn modelId="{7D10BEAF-91E6-438D-AA29-C839A901005D}" type="presParOf" srcId="{009C538C-1BFA-45F5-A9C7-4B51BC53F9AD}" destId="{BA4AC647-BE42-4904-98BC-3882C4FF6E43}" srcOrd="1" destOrd="0" presId="urn:microsoft.com/office/officeart/2008/layout/LinedList"/>
    <dgm:cxn modelId="{029BBF5E-3B3A-4709-9EBE-1F9F7FEB1C70}" type="presParOf" srcId="{FE5A287B-759B-4509-A1A4-B3E4F8CC87A0}" destId="{DB3BB8E1-71BE-46A8-82D7-F2B1BF8F680D}" srcOrd="6" destOrd="0" presId="urn:microsoft.com/office/officeart/2008/layout/LinedList"/>
    <dgm:cxn modelId="{C4FF5109-9671-4D19-994D-7F19665A6D39}" type="presParOf" srcId="{FE5A287B-759B-4509-A1A4-B3E4F8CC87A0}" destId="{678B8AE7-A15D-4F81-A409-02513198748F}" srcOrd="7" destOrd="0" presId="urn:microsoft.com/office/officeart/2008/layout/LinedList"/>
    <dgm:cxn modelId="{4A600650-C918-43A2-A130-16FA1A20D49F}" type="presParOf" srcId="{678B8AE7-A15D-4F81-A409-02513198748F}" destId="{F44E1A19-3923-43F2-93D0-515576783AA7}" srcOrd="0" destOrd="0" presId="urn:microsoft.com/office/officeart/2008/layout/LinedList"/>
    <dgm:cxn modelId="{BDD4A87F-A484-4C2F-B6A2-CA6DEF53DEB0}" type="presParOf" srcId="{678B8AE7-A15D-4F81-A409-02513198748F}" destId="{566258EB-0ADD-4E1B-8BC6-D25C18149F41}" srcOrd="1" destOrd="0" presId="urn:microsoft.com/office/officeart/2008/layout/LinedList"/>
    <dgm:cxn modelId="{94BA3562-5319-46E6-94BD-7B1758F52A9D}" type="presParOf" srcId="{FE5A287B-759B-4509-A1A4-B3E4F8CC87A0}" destId="{4ACDECB4-7D5D-4553-A1B5-8D6D877883ED}" srcOrd="8" destOrd="0" presId="urn:microsoft.com/office/officeart/2008/layout/LinedList"/>
    <dgm:cxn modelId="{0F4E2CD6-7442-4251-8F1E-CBB8642EFE7B}" type="presParOf" srcId="{FE5A287B-759B-4509-A1A4-B3E4F8CC87A0}" destId="{57B7CC6B-9705-4CD4-AE1B-FCF2E60DEB1E}" srcOrd="9" destOrd="0" presId="urn:microsoft.com/office/officeart/2008/layout/LinedList"/>
    <dgm:cxn modelId="{812AE05A-EAAD-48B6-B032-AE4D9946C446}" type="presParOf" srcId="{57B7CC6B-9705-4CD4-AE1B-FCF2E60DEB1E}" destId="{04379CEC-9EB6-4D50-8226-6D594852C3C2}" srcOrd="0" destOrd="0" presId="urn:microsoft.com/office/officeart/2008/layout/LinedList"/>
    <dgm:cxn modelId="{9DB1AC9B-30D3-442D-A596-3541699F28AE}" type="presParOf" srcId="{57B7CC6B-9705-4CD4-AE1B-FCF2E60DEB1E}" destId="{AA6048EE-4949-4516-9C17-1BDA228CD03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CC2F8D-1326-4052-B7B5-636EF8E22E8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49A521E-EA89-48F5-BBEB-99587A38FA6A}">
      <dgm:prSet/>
      <dgm:spPr/>
      <dgm:t>
        <a:bodyPr/>
        <a:lstStyle/>
        <a:p>
          <a:pPr>
            <a:lnSpc>
              <a:spcPct val="100000"/>
            </a:lnSpc>
          </a:pPr>
          <a:r>
            <a:rPr lang="en-IE" dirty="0"/>
            <a:t>APPLY TO POST LEAVING CERT COURSES (YOU APPLY DIRECTLY TO COLLEGE)</a:t>
          </a:r>
          <a:endParaRPr lang="en-US" dirty="0"/>
        </a:p>
      </dgm:t>
    </dgm:pt>
    <dgm:pt modelId="{8F030AFD-99CE-456E-8A39-7B351FA4E16C}" type="parTrans" cxnId="{799BFA2C-DC00-4648-B86C-D1FFC0527B74}">
      <dgm:prSet/>
      <dgm:spPr/>
      <dgm:t>
        <a:bodyPr/>
        <a:lstStyle/>
        <a:p>
          <a:endParaRPr lang="en-US"/>
        </a:p>
      </dgm:t>
    </dgm:pt>
    <dgm:pt modelId="{7DB68E00-AD4C-4239-B52C-181A1E0504D1}" type="sibTrans" cxnId="{799BFA2C-DC00-4648-B86C-D1FFC0527B74}">
      <dgm:prSet/>
      <dgm:spPr/>
      <dgm:t>
        <a:bodyPr/>
        <a:lstStyle/>
        <a:p>
          <a:endParaRPr lang="en-US"/>
        </a:p>
      </dgm:t>
    </dgm:pt>
    <dgm:pt modelId="{A10D35DD-57BF-485A-AF79-41395F48AAA7}">
      <dgm:prSet/>
      <dgm:spPr/>
      <dgm:t>
        <a:bodyPr/>
        <a:lstStyle/>
        <a:p>
          <a:pPr>
            <a:lnSpc>
              <a:spcPct val="100000"/>
            </a:lnSpc>
          </a:pPr>
          <a:r>
            <a:rPr lang="en-IE" dirty="0"/>
            <a:t>APPLY TO EMPLOYERS DIRECTLY FOR APPRENTICESHIPS (APPRENTICESHIP.IE)</a:t>
          </a:r>
          <a:endParaRPr lang="en-US" dirty="0"/>
        </a:p>
      </dgm:t>
    </dgm:pt>
    <dgm:pt modelId="{1E11B993-60D7-46D5-8953-57C62407F852}" type="parTrans" cxnId="{F12D60DF-E422-4836-9E1E-06935D53C740}">
      <dgm:prSet/>
      <dgm:spPr/>
      <dgm:t>
        <a:bodyPr/>
        <a:lstStyle/>
        <a:p>
          <a:endParaRPr lang="en-US"/>
        </a:p>
      </dgm:t>
    </dgm:pt>
    <dgm:pt modelId="{8503DD21-8E22-4851-871F-E9B60093FF30}" type="sibTrans" cxnId="{F12D60DF-E422-4836-9E1E-06935D53C740}">
      <dgm:prSet/>
      <dgm:spPr/>
      <dgm:t>
        <a:bodyPr/>
        <a:lstStyle/>
        <a:p>
          <a:endParaRPr lang="en-US"/>
        </a:p>
      </dgm:t>
    </dgm:pt>
    <dgm:pt modelId="{1E871BCF-9BCA-476E-89A3-8D56907D2203}">
      <dgm:prSet/>
      <dgm:spPr/>
      <dgm:t>
        <a:bodyPr/>
        <a:lstStyle/>
        <a:p>
          <a:pPr>
            <a:lnSpc>
              <a:spcPct val="100000"/>
            </a:lnSpc>
          </a:pPr>
          <a:r>
            <a:rPr lang="en-IE" dirty="0"/>
            <a:t>APPLY TO COURSES THROUGH THE CAO </a:t>
          </a:r>
          <a:r>
            <a:rPr lang="en-IE" dirty="0">
              <a:latin typeface="Calibri Light" panose="020F0302020204030204"/>
            </a:rPr>
            <a:t>FOR </a:t>
          </a:r>
          <a:r>
            <a:rPr lang="en-IE" dirty="0"/>
            <a:t>UNIVERSITIES AND INSTITUTES OF TECHNOLOGY</a:t>
          </a:r>
          <a:endParaRPr lang="en-US" dirty="0"/>
        </a:p>
      </dgm:t>
    </dgm:pt>
    <dgm:pt modelId="{8094E9B6-25F9-4F58-9063-75691A34F897}" type="parTrans" cxnId="{5DE9147F-A6A8-492D-80E0-6FC0915B7341}">
      <dgm:prSet/>
      <dgm:spPr/>
      <dgm:t>
        <a:bodyPr/>
        <a:lstStyle/>
        <a:p>
          <a:endParaRPr lang="en-US"/>
        </a:p>
      </dgm:t>
    </dgm:pt>
    <dgm:pt modelId="{827171BE-7225-4079-BE5F-F1058C808C85}" type="sibTrans" cxnId="{5DE9147F-A6A8-492D-80E0-6FC0915B7341}">
      <dgm:prSet/>
      <dgm:spPr/>
      <dgm:t>
        <a:bodyPr/>
        <a:lstStyle/>
        <a:p>
          <a:endParaRPr lang="en-US"/>
        </a:p>
      </dgm:t>
    </dgm:pt>
    <dgm:pt modelId="{A585BCFC-1E49-46DB-86A4-1D84AFA8DA29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IE" dirty="0">
              <a:latin typeface="Calibri Light" panose="020F0302020204030204"/>
            </a:rPr>
            <a:t>EMPLOYMENT OPPORTUNITIES</a:t>
          </a:r>
        </a:p>
      </dgm:t>
    </dgm:pt>
    <dgm:pt modelId="{25202A72-03B7-440D-952F-99C8E9AA86DD}" type="parTrans" cxnId="{367487A2-B3A0-4269-A233-3D5E1ECC2ABF}">
      <dgm:prSet/>
      <dgm:spPr/>
    </dgm:pt>
    <dgm:pt modelId="{2FCB45A3-7E3A-4284-97A7-0B1F3DC0947C}" type="sibTrans" cxnId="{367487A2-B3A0-4269-A233-3D5E1ECC2ABF}">
      <dgm:prSet/>
      <dgm:spPr/>
    </dgm:pt>
    <dgm:pt modelId="{6333BF5F-B5EF-4B39-B889-5485367AA4ED}">
      <dgm:prSet phldr="0"/>
      <dgm:spPr/>
      <dgm:t>
        <a:bodyPr/>
        <a:lstStyle/>
        <a:p>
          <a:pPr rtl="0">
            <a:lnSpc>
              <a:spcPct val="100000"/>
            </a:lnSpc>
          </a:pPr>
          <a:r>
            <a:rPr lang="en-IE" dirty="0">
              <a:latin typeface="Calibri Light" panose="020F0302020204030204"/>
            </a:rPr>
            <a:t>PART-TIME COURSES/TRAINEESHIPS                                        (LEARNINGANDSKILLS.IE)</a:t>
          </a:r>
          <a:endParaRPr lang="en-IE" dirty="0"/>
        </a:p>
      </dgm:t>
    </dgm:pt>
    <dgm:pt modelId="{E1D68863-D47E-46F9-B30E-085067FE5F01}" type="parTrans" cxnId="{ECDC8A2A-0862-4C99-927A-8A4988C7BCA0}">
      <dgm:prSet/>
      <dgm:spPr/>
    </dgm:pt>
    <dgm:pt modelId="{C486FDEB-0B28-40A0-BAEC-511FE9E2B193}" type="sibTrans" cxnId="{ECDC8A2A-0862-4C99-927A-8A4988C7BCA0}">
      <dgm:prSet/>
      <dgm:spPr/>
    </dgm:pt>
    <dgm:pt modelId="{41DE987A-3507-41A5-B236-2E6EE4980E7C}" type="pres">
      <dgm:prSet presAssocID="{11CC2F8D-1326-4052-B7B5-636EF8E22E88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F65AE6-FBE0-45F6-831E-6E9BF73AABC7}" type="pres">
      <dgm:prSet presAssocID="{049A521E-EA89-48F5-BBEB-99587A38FA6A}" presName="compNode" presStyleCnt="0"/>
      <dgm:spPr/>
    </dgm:pt>
    <dgm:pt modelId="{015234A0-9EB8-413A-993A-830EAC438D7B}" type="pres">
      <dgm:prSet presAssocID="{049A521E-EA89-48F5-BBEB-99587A38FA6A}" presName="bgRect" presStyleLbl="bgShp" presStyleIdx="0" presStyleCnt="5"/>
      <dgm:spPr/>
    </dgm:pt>
    <dgm:pt modelId="{5112A29D-6171-4FB3-9FDC-21948D82043D}" type="pres">
      <dgm:prSet presAssocID="{049A521E-EA89-48F5-BBEB-99587A38FA6A}" presName="iconRect" presStyleLbl="nod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B1F5A540-2C88-430C-A5B5-8F3D0E401A48}" type="pres">
      <dgm:prSet presAssocID="{049A521E-EA89-48F5-BBEB-99587A38FA6A}" presName="spaceRect" presStyleCnt="0"/>
      <dgm:spPr/>
    </dgm:pt>
    <dgm:pt modelId="{EDF85F34-B386-4077-8199-38B1B63DED03}" type="pres">
      <dgm:prSet presAssocID="{049A521E-EA89-48F5-BBEB-99587A38FA6A}" presName="parTx" presStyleLbl="revTx" presStyleIdx="0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4617798-2F71-4D35-AD5D-B57197CEAAA2}" type="pres">
      <dgm:prSet presAssocID="{7DB68E00-AD4C-4239-B52C-181A1E0504D1}" presName="sibTrans" presStyleCnt="0"/>
      <dgm:spPr/>
    </dgm:pt>
    <dgm:pt modelId="{CA31C39D-3A9B-4989-955B-E38B9710045B}" type="pres">
      <dgm:prSet presAssocID="{A10D35DD-57BF-485A-AF79-41395F48AAA7}" presName="compNode" presStyleCnt="0"/>
      <dgm:spPr/>
    </dgm:pt>
    <dgm:pt modelId="{E22F4237-AC08-4B1E-B129-64DD41080E6A}" type="pres">
      <dgm:prSet presAssocID="{A10D35DD-57BF-485A-AF79-41395F48AAA7}" presName="bgRect" presStyleLbl="bgShp" presStyleIdx="1" presStyleCnt="5"/>
      <dgm:spPr/>
    </dgm:pt>
    <dgm:pt modelId="{94A8E033-F869-44F6-B6F2-135CE7D5FB25}" type="pres">
      <dgm:prSet presAssocID="{A10D35DD-57BF-485A-AF79-41395F48AAA7}" presName="iconRect" presStyleLbl="node1" presStyleIdx="1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80F36196-99E2-44C3-9C2F-6EE226456641}" type="pres">
      <dgm:prSet presAssocID="{A10D35DD-57BF-485A-AF79-41395F48AAA7}" presName="spaceRect" presStyleCnt="0"/>
      <dgm:spPr/>
    </dgm:pt>
    <dgm:pt modelId="{858791CB-1A13-4F77-8102-DCCC37DFB2AE}" type="pres">
      <dgm:prSet presAssocID="{A10D35DD-57BF-485A-AF79-41395F48AAA7}" presName="parTx" presStyleLbl="revTx" presStyleIdx="1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956344A-7A5A-48C2-8AA0-DEC3C0C6C3AB}" type="pres">
      <dgm:prSet presAssocID="{8503DD21-8E22-4851-871F-E9B60093FF30}" presName="sibTrans" presStyleCnt="0"/>
      <dgm:spPr/>
    </dgm:pt>
    <dgm:pt modelId="{EC3AE101-F170-4E1C-8452-67ABB09863F5}" type="pres">
      <dgm:prSet presAssocID="{1E871BCF-9BCA-476E-89A3-8D56907D2203}" presName="compNode" presStyleCnt="0"/>
      <dgm:spPr/>
    </dgm:pt>
    <dgm:pt modelId="{445826F8-19A7-4781-88BC-532C9090218D}" type="pres">
      <dgm:prSet presAssocID="{1E871BCF-9BCA-476E-89A3-8D56907D2203}" presName="bgRect" presStyleLbl="bgShp" presStyleIdx="2" presStyleCnt="5"/>
      <dgm:spPr/>
    </dgm:pt>
    <dgm:pt modelId="{3B8EAB9A-377E-42E8-8FD8-F76D4F1221D6}" type="pres">
      <dgm:prSet presAssocID="{1E871BCF-9BCA-476E-89A3-8D56907D2203}" presName="iconRect" presStyleLbl="node1" presStyleIdx="2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FC530A08-6918-47BE-920E-24A96EB43C5D}" type="pres">
      <dgm:prSet presAssocID="{1E871BCF-9BCA-476E-89A3-8D56907D2203}" presName="spaceRect" presStyleCnt="0"/>
      <dgm:spPr/>
    </dgm:pt>
    <dgm:pt modelId="{9F6FBB0C-F0B8-42CB-84DC-4AC7F012D9E9}" type="pres">
      <dgm:prSet presAssocID="{1E871BCF-9BCA-476E-89A3-8D56907D2203}" presName="parTx" presStyleLbl="revTx" presStyleIdx="2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46F6BBB-70AA-424F-8E86-81CE005B8FF6}" type="pres">
      <dgm:prSet presAssocID="{827171BE-7225-4079-BE5F-F1058C808C85}" presName="sibTrans" presStyleCnt="0"/>
      <dgm:spPr/>
    </dgm:pt>
    <dgm:pt modelId="{222974B0-F650-4330-8DFA-91B2374009AA}" type="pres">
      <dgm:prSet presAssocID="{A585BCFC-1E49-46DB-86A4-1D84AFA8DA29}" presName="compNode" presStyleCnt="0"/>
      <dgm:spPr/>
    </dgm:pt>
    <dgm:pt modelId="{BA34DC63-9A49-4326-ABE0-D362E3E2E73C}" type="pres">
      <dgm:prSet presAssocID="{A585BCFC-1E49-46DB-86A4-1D84AFA8DA29}" presName="bgRect" presStyleLbl="bgShp" presStyleIdx="3" presStyleCnt="5"/>
      <dgm:spPr/>
    </dgm:pt>
    <dgm:pt modelId="{C997DBE2-BE29-4849-8A9E-2C2246FE74EF}" type="pres">
      <dgm:prSet presAssocID="{A585BCFC-1E49-46DB-86A4-1D84AFA8DA29}" presName="iconRect" presStyleLbl="node1" presStyleIdx="3" presStyleCnt="5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F1952502-8A24-4244-8C0D-FBA5FB0B9FBF}" type="pres">
      <dgm:prSet presAssocID="{A585BCFC-1E49-46DB-86A4-1D84AFA8DA29}" presName="spaceRect" presStyleCnt="0"/>
      <dgm:spPr/>
    </dgm:pt>
    <dgm:pt modelId="{6B5AFB70-8E6F-4FB6-8DFA-5E4C8794B420}" type="pres">
      <dgm:prSet presAssocID="{A585BCFC-1E49-46DB-86A4-1D84AFA8DA29}" presName="parTx" presStyleLbl="revTx" presStyleIdx="3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41A647D-DBA0-4E53-8894-A7F51D9BEC6E}" type="pres">
      <dgm:prSet presAssocID="{2FCB45A3-7E3A-4284-97A7-0B1F3DC0947C}" presName="sibTrans" presStyleCnt="0"/>
      <dgm:spPr/>
    </dgm:pt>
    <dgm:pt modelId="{7661EC23-AE6B-4C69-9A1B-B8834D79315B}" type="pres">
      <dgm:prSet presAssocID="{6333BF5F-B5EF-4B39-B889-5485367AA4ED}" presName="compNode" presStyleCnt="0"/>
      <dgm:spPr/>
    </dgm:pt>
    <dgm:pt modelId="{E2908B06-B467-4DEC-B421-B26B52A34FB1}" type="pres">
      <dgm:prSet presAssocID="{6333BF5F-B5EF-4B39-B889-5485367AA4ED}" presName="bgRect" presStyleLbl="bgShp" presStyleIdx="4" presStyleCnt="5"/>
      <dgm:spPr/>
    </dgm:pt>
    <dgm:pt modelId="{780EA9A8-0C65-4921-8215-15DB3E28A2D4}" type="pres">
      <dgm:prSet presAssocID="{6333BF5F-B5EF-4B39-B889-5485367AA4ED}" presName="iconRect" presStyleLbl="node1" presStyleIdx="4" presStyleCnt="5"/>
      <dgm:spPr/>
    </dgm:pt>
    <dgm:pt modelId="{5ABFC71D-4DDD-4266-A772-31E0DF4A571E}" type="pres">
      <dgm:prSet presAssocID="{6333BF5F-B5EF-4B39-B889-5485367AA4ED}" presName="spaceRect" presStyleCnt="0"/>
      <dgm:spPr/>
    </dgm:pt>
    <dgm:pt modelId="{AA7611A2-30DE-430C-B829-79FDAA930F69}" type="pres">
      <dgm:prSet presAssocID="{6333BF5F-B5EF-4B39-B889-5485367AA4ED}" presName="parTx" presStyleLbl="revTx" presStyleIdx="4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F12D60DF-E422-4836-9E1E-06935D53C740}" srcId="{11CC2F8D-1326-4052-B7B5-636EF8E22E88}" destId="{A10D35DD-57BF-485A-AF79-41395F48AAA7}" srcOrd="1" destOrd="0" parTransId="{1E11B993-60D7-46D5-8953-57C62407F852}" sibTransId="{8503DD21-8E22-4851-871F-E9B60093FF30}"/>
    <dgm:cxn modelId="{EE77D4B2-4E32-4E64-BAD3-87EDBFE016FD}" type="presOf" srcId="{A585BCFC-1E49-46DB-86A4-1D84AFA8DA29}" destId="{6B5AFB70-8E6F-4FB6-8DFA-5E4C8794B420}" srcOrd="0" destOrd="0" presId="urn:microsoft.com/office/officeart/2018/2/layout/IconVerticalSolidList"/>
    <dgm:cxn modelId="{ECDC8A2A-0862-4C99-927A-8A4988C7BCA0}" srcId="{11CC2F8D-1326-4052-B7B5-636EF8E22E88}" destId="{6333BF5F-B5EF-4B39-B889-5485367AA4ED}" srcOrd="4" destOrd="0" parTransId="{E1D68863-D47E-46F9-B30E-085067FE5F01}" sibTransId="{C486FDEB-0B28-40A0-BAEC-511FE9E2B193}"/>
    <dgm:cxn modelId="{9057ADFD-FE27-4319-BAF5-424060D065C7}" type="presOf" srcId="{6333BF5F-B5EF-4B39-B889-5485367AA4ED}" destId="{AA7611A2-30DE-430C-B829-79FDAA930F69}" srcOrd="0" destOrd="0" presId="urn:microsoft.com/office/officeart/2018/2/layout/IconVerticalSolidList"/>
    <dgm:cxn modelId="{8E66CC71-1D36-4F03-AE86-7317AC0D278D}" type="presOf" srcId="{049A521E-EA89-48F5-BBEB-99587A38FA6A}" destId="{EDF85F34-B386-4077-8199-38B1B63DED03}" srcOrd="0" destOrd="0" presId="urn:microsoft.com/office/officeart/2018/2/layout/IconVerticalSolidList"/>
    <dgm:cxn modelId="{367487A2-B3A0-4269-A233-3D5E1ECC2ABF}" srcId="{11CC2F8D-1326-4052-B7B5-636EF8E22E88}" destId="{A585BCFC-1E49-46DB-86A4-1D84AFA8DA29}" srcOrd="3" destOrd="0" parTransId="{25202A72-03B7-440D-952F-99C8E9AA86DD}" sibTransId="{2FCB45A3-7E3A-4284-97A7-0B1F3DC0947C}"/>
    <dgm:cxn modelId="{799BFA2C-DC00-4648-B86C-D1FFC0527B74}" srcId="{11CC2F8D-1326-4052-B7B5-636EF8E22E88}" destId="{049A521E-EA89-48F5-BBEB-99587A38FA6A}" srcOrd="0" destOrd="0" parTransId="{8F030AFD-99CE-456E-8A39-7B351FA4E16C}" sibTransId="{7DB68E00-AD4C-4239-B52C-181A1E0504D1}"/>
    <dgm:cxn modelId="{DB4DE9A2-53FD-4645-9DE9-63F0A8BD77BA}" type="presOf" srcId="{11CC2F8D-1326-4052-B7B5-636EF8E22E88}" destId="{41DE987A-3507-41A5-B236-2E6EE4980E7C}" srcOrd="0" destOrd="0" presId="urn:microsoft.com/office/officeart/2018/2/layout/IconVerticalSolidList"/>
    <dgm:cxn modelId="{5DE9147F-A6A8-492D-80E0-6FC0915B7341}" srcId="{11CC2F8D-1326-4052-B7B5-636EF8E22E88}" destId="{1E871BCF-9BCA-476E-89A3-8D56907D2203}" srcOrd="2" destOrd="0" parTransId="{8094E9B6-25F9-4F58-9063-75691A34F897}" sibTransId="{827171BE-7225-4079-BE5F-F1058C808C85}"/>
    <dgm:cxn modelId="{986EDFD4-F275-4092-9EDF-ACCC0A289EE3}" type="presOf" srcId="{1E871BCF-9BCA-476E-89A3-8D56907D2203}" destId="{9F6FBB0C-F0B8-42CB-84DC-4AC7F012D9E9}" srcOrd="0" destOrd="0" presId="urn:microsoft.com/office/officeart/2018/2/layout/IconVerticalSolidList"/>
    <dgm:cxn modelId="{6F1CC751-896B-46BB-8268-5A59A72E4C1C}" type="presOf" srcId="{A10D35DD-57BF-485A-AF79-41395F48AAA7}" destId="{858791CB-1A13-4F77-8102-DCCC37DFB2AE}" srcOrd="0" destOrd="0" presId="urn:microsoft.com/office/officeart/2018/2/layout/IconVerticalSolidList"/>
    <dgm:cxn modelId="{2A37190C-B329-4D22-895A-B4BD1A1F41B5}" type="presParOf" srcId="{41DE987A-3507-41A5-B236-2E6EE4980E7C}" destId="{F5F65AE6-FBE0-45F6-831E-6E9BF73AABC7}" srcOrd="0" destOrd="0" presId="urn:microsoft.com/office/officeart/2018/2/layout/IconVerticalSolidList"/>
    <dgm:cxn modelId="{18F2492B-F6C3-49BC-BF5B-982603D30854}" type="presParOf" srcId="{F5F65AE6-FBE0-45F6-831E-6E9BF73AABC7}" destId="{015234A0-9EB8-413A-993A-830EAC438D7B}" srcOrd="0" destOrd="0" presId="urn:microsoft.com/office/officeart/2018/2/layout/IconVerticalSolidList"/>
    <dgm:cxn modelId="{257EF4A1-5884-45EE-A5C9-6F4D1265023C}" type="presParOf" srcId="{F5F65AE6-FBE0-45F6-831E-6E9BF73AABC7}" destId="{5112A29D-6171-4FB3-9FDC-21948D82043D}" srcOrd="1" destOrd="0" presId="urn:microsoft.com/office/officeart/2018/2/layout/IconVerticalSolidList"/>
    <dgm:cxn modelId="{38AA3278-308A-4520-A525-2FEFB11D0E21}" type="presParOf" srcId="{F5F65AE6-FBE0-45F6-831E-6E9BF73AABC7}" destId="{B1F5A540-2C88-430C-A5B5-8F3D0E401A48}" srcOrd="2" destOrd="0" presId="urn:microsoft.com/office/officeart/2018/2/layout/IconVerticalSolidList"/>
    <dgm:cxn modelId="{E73FC391-DC1B-4D7A-8E1B-12D96897AFBF}" type="presParOf" srcId="{F5F65AE6-FBE0-45F6-831E-6E9BF73AABC7}" destId="{EDF85F34-B386-4077-8199-38B1B63DED03}" srcOrd="3" destOrd="0" presId="urn:microsoft.com/office/officeart/2018/2/layout/IconVerticalSolidList"/>
    <dgm:cxn modelId="{CEC85901-B713-4432-935A-4003FF27946E}" type="presParOf" srcId="{41DE987A-3507-41A5-B236-2E6EE4980E7C}" destId="{54617798-2F71-4D35-AD5D-B57197CEAAA2}" srcOrd="1" destOrd="0" presId="urn:microsoft.com/office/officeart/2018/2/layout/IconVerticalSolidList"/>
    <dgm:cxn modelId="{AA799E21-53AB-4644-AF86-65B0228D215B}" type="presParOf" srcId="{41DE987A-3507-41A5-B236-2E6EE4980E7C}" destId="{CA31C39D-3A9B-4989-955B-E38B9710045B}" srcOrd="2" destOrd="0" presId="urn:microsoft.com/office/officeart/2018/2/layout/IconVerticalSolidList"/>
    <dgm:cxn modelId="{A7D88A2C-6166-408A-82E8-6E57E9B0FE94}" type="presParOf" srcId="{CA31C39D-3A9B-4989-955B-E38B9710045B}" destId="{E22F4237-AC08-4B1E-B129-64DD41080E6A}" srcOrd="0" destOrd="0" presId="urn:microsoft.com/office/officeart/2018/2/layout/IconVerticalSolidList"/>
    <dgm:cxn modelId="{C2BCC77F-EA62-428F-9243-DC8CE304846B}" type="presParOf" srcId="{CA31C39D-3A9B-4989-955B-E38B9710045B}" destId="{94A8E033-F869-44F6-B6F2-135CE7D5FB25}" srcOrd="1" destOrd="0" presId="urn:microsoft.com/office/officeart/2018/2/layout/IconVerticalSolidList"/>
    <dgm:cxn modelId="{6D39B950-25AB-4792-A896-2544BDD52A4D}" type="presParOf" srcId="{CA31C39D-3A9B-4989-955B-E38B9710045B}" destId="{80F36196-99E2-44C3-9C2F-6EE226456641}" srcOrd="2" destOrd="0" presId="urn:microsoft.com/office/officeart/2018/2/layout/IconVerticalSolidList"/>
    <dgm:cxn modelId="{75EBF4C7-A3CF-492C-B440-159B2EA8ED94}" type="presParOf" srcId="{CA31C39D-3A9B-4989-955B-E38B9710045B}" destId="{858791CB-1A13-4F77-8102-DCCC37DFB2AE}" srcOrd="3" destOrd="0" presId="urn:microsoft.com/office/officeart/2018/2/layout/IconVerticalSolidList"/>
    <dgm:cxn modelId="{5892F078-168F-405B-B2F5-FD8F17C4E873}" type="presParOf" srcId="{41DE987A-3507-41A5-B236-2E6EE4980E7C}" destId="{8956344A-7A5A-48C2-8AA0-DEC3C0C6C3AB}" srcOrd="3" destOrd="0" presId="urn:microsoft.com/office/officeart/2018/2/layout/IconVerticalSolidList"/>
    <dgm:cxn modelId="{817226C5-1D23-405B-A989-8092014B7D7F}" type="presParOf" srcId="{41DE987A-3507-41A5-B236-2E6EE4980E7C}" destId="{EC3AE101-F170-4E1C-8452-67ABB09863F5}" srcOrd="4" destOrd="0" presId="urn:microsoft.com/office/officeart/2018/2/layout/IconVerticalSolidList"/>
    <dgm:cxn modelId="{89F16395-FE59-4E1B-98E2-F779991C67C3}" type="presParOf" srcId="{EC3AE101-F170-4E1C-8452-67ABB09863F5}" destId="{445826F8-19A7-4781-88BC-532C9090218D}" srcOrd="0" destOrd="0" presId="urn:microsoft.com/office/officeart/2018/2/layout/IconVerticalSolidList"/>
    <dgm:cxn modelId="{A1212A00-C0C3-4B35-860E-2AECC1980BBC}" type="presParOf" srcId="{EC3AE101-F170-4E1C-8452-67ABB09863F5}" destId="{3B8EAB9A-377E-42E8-8FD8-F76D4F1221D6}" srcOrd="1" destOrd="0" presId="urn:microsoft.com/office/officeart/2018/2/layout/IconVerticalSolidList"/>
    <dgm:cxn modelId="{C1D2C9AC-F44A-4860-82B8-029546F4BA4A}" type="presParOf" srcId="{EC3AE101-F170-4E1C-8452-67ABB09863F5}" destId="{FC530A08-6918-47BE-920E-24A96EB43C5D}" srcOrd="2" destOrd="0" presId="urn:microsoft.com/office/officeart/2018/2/layout/IconVerticalSolidList"/>
    <dgm:cxn modelId="{115A47C2-9330-45A4-A018-20104F0BBFFB}" type="presParOf" srcId="{EC3AE101-F170-4E1C-8452-67ABB09863F5}" destId="{9F6FBB0C-F0B8-42CB-84DC-4AC7F012D9E9}" srcOrd="3" destOrd="0" presId="urn:microsoft.com/office/officeart/2018/2/layout/IconVerticalSolidList"/>
    <dgm:cxn modelId="{C0473073-C345-4ADC-AABA-6C03CBC1A068}" type="presParOf" srcId="{41DE987A-3507-41A5-B236-2E6EE4980E7C}" destId="{F46F6BBB-70AA-424F-8E86-81CE005B8FF6}" srcOrd="5" destOrd="0" presId="urn:microsoft.com/office/officeart/2018/2/layout/IconVerticalSolidList"/>
    <dgm:cxn modelId="{0F735D63-9F03-49C9-B31B-767A0B5BE735}" type="presParOf" srcId="{41DE987A-3507-41A5-B236-2E6EE4980E7C}" destId="{222974B0-F650-4330-8DFA-91B2374009AA}" srcOrd="6" destOrd="0" presId="urn:microsoft.com/office/officeart/2018/2/layout/IconVerticalSolidList"/>
    <dgm:cxn modelId="{D033D591-0769-42F2-BEB8-6A9337064DC6}" type="presParOf" srcId="{222974B0-F650-4330-8DFA-91B2374009AA}" destId="{BA34DC63-9A49-4326-ABE0-D362E3E2E73C}" srcOrd="0" destOrd="0" presId="urn:microsoft.com/office/officeart/2018/2/layout/IconVerticalSolidList"/>
    <dgm:cxn modelId="{90EF947E-0D77-4553-B034-279F1D0EA6CD}" type="presParOf" srcId="{222974B0-F650-4330-8DFA-91B2374009AA}" destId="{C997DBE2-BE29-4849-8A9E-2C2246FE74EF}" srcOrd="1" destOrd="0" presId="urn:microsoft.com/office/officeart/2018/2/layout/IconVerticalSolidList"/>
    <dgm:cxn modelId="{F335D36B-40E7-4CC2-B2A8-7DCABBEAB58E}" type="presParOf" srcId="{222974B0-F650-4330-8DFA-91B2374009AA}" destId="{F1952502-8A24-4244-8C0D-FBA5FB0B9FBF}" srcOrd="2" destOrd="0" presId="urn:microsoft.com/office/officeart/2018/2/layout/IconVerticalSolidList"/>
    <dgm:cxn modelId="{4259E37A-3F19-4765-AF5F-37FB41531817}" type="presParOf" srcId="{222974B0-F650-4330-8DFA-91B2374009AA}" destId="{6B5AFB70-8E6F-4FB6-8DFA-5E4C8794B420}" srcOrd="3" destOrd="0" presId="urn:microsoft.com/office/officeart/2018/2/layout/IconVerticalSolidList"/>
    <dgm:cxn modelId="{69634AA0-175D-4540-A50F-C3A7D129FA4A}" type="presParOf" srcId="{41DE987A-3507-41A5-B236-2E6EE4980E7C}" destId="{141A647D-DBA0-4E53-8894-A7F51D9BEC6E}" srcOrd="7" destOrd="0" presId="urn:microsoft.com/office/officeart/2018/2/layout/IconVerticalSolidList"/>
    <dgm:cxn modelId="{39BA7F9F-F2C0-408B-AA1A-5F27C7BA7A68}" type="presParOf" srcId="{41DE987A-3507-41A5-B236-2E6EE4980E7C}" destId="{7661EC23-AE6B-4C69-9A1B-B8834D79315B}" srcOrd="8" destOrd="0" presId="urn:microsoft.com/office/officeart/2018/2/layout/IconVerticalSolidList"/>
    <dgm:cxn modelId="{E8779A94-0EC0-401B-8964-2E71A834AA59}" type="presParOf" srcId="{7661EC23-AE6B-4C69-9A1B-B8834D79315B}" destId="{E2908B06-B467-4DEC-B421-B26B52A34FB1}" srcOrd="0" destOrd="0" presId="urn:microsoft.com/office/officeart/2018/2/layout/IconVerticalSolidList"/>
    <dgm:cxn modelId="{555AAF41-E472-4835-80D6-23B740C16A0E}" type="presParOf" srcId="{7661EC23-AE6B-4C69-9A1B-B8834D79315B}" destId="{780EA9A8-0C65-4921-8215-15DB3E28A2D4}" srcOrd="1" destOrd="0" presId="urn:microsoft.com/office/officeart/2018/2/layout/IconVerticalSolidList"/>
    <dgm:cxn modelId="{0AA8D88A-29AD-4207-8E76-618E3596BB19}" type="presParOf" srcId="{7661EC23-AE6B-4C69-9A1B-B8834D79315B}" destId="{5ABFC71D-4DDD-4266-A772-31E0DF4A571E}" srcOrd="2" destOrd="0" presId="urn:microsoft.com/office/officeart/2018/2/layout/IconVerticalSolidList"/>
    <dgm:cxn modelId="{BF20D67B-B9C2-4CB7-8502-1EFE1C5C97A1}" type="presParOf" srcId="{7661EC23-AE6B-4C69-9A1B-B8834D79315B}" destId="{AA7611A2-30DE-430C-B829-79FDAA930F6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B8F10E5-4DCB-4E19-AEB2-853F428F169F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B0ED291-46F8-4010-8880-0593A8432FEC}">
      <dgm:prSet/>
      <dgm:spPr/>
      <dgm:t>
        <a:bodyPr/>
        <a:lstStyle/>
        <a:p>
          <a:r>
            <a:rPr lang="en-US" b="1" dirty="0">
              <a:solidFill>
                <a:srgbClr val="00B050"/>
              </a:solidFill>
            </a:rPr>
            <a:t>Business</a:t>
          </a:r>
          <a:endParaRPr lang="en-US" b="1" i="0" u="none" strike="noStrike" cap="none" baseline="0" noProof="0" dirty="0">
            <a:solidFill>
              <a:srgbClr val="00B050"/>
            </a:solidFill>
            <a:latin typeface="Calibri Light"/>
            <a:cs typeface="Calibri Light"/>
          </a:endParaRPr>
        </a:p>
      </dgm:t>
    </dgm:pt>
    <dgm:pt modelId="{4F01629E-97D7-4FFB-B8A6-7F546F0D388C}" type="parTrans" cxnId="{E0315AC0-C200-4A59-8F64-E1619F92395C}">
      <dgm:prSet/>
      <dgm:spPr/>
      <dgm:t>
        <a:bodyPr/>
        <a:lstStyle/>
        <a:p>
          <a:endParaRPr lang="en-US"/>
        </a:p>
      </dgm:t>
    </dgm:pt>
    <dgm:pt modelId="{62984242-4346-4F97-B173-B7053F393DA2}" type="sibTrans" cxnId="{E0315AC0-C200-4A59-8F64-E1619F92395C}">
      <dgm:prSet/>
      <dgm:spPr/>
      <dgm:t>
        <a:bodyPr/>
        <a:lstStyle/>
        <a:p>
          <a:endParaRPr lang="en-US"/>
        </a:p>
      </dgm:t>
    </dgm:pt>
    <dgm:pt modelId="{24D066FB-B0B6-417B-945B-4D953FA2AFCF}">
      <dgm:prSet/>
      <dgm:spPr/>
      <dgm:t>
        <a:bodyPr/>
        <a:lstStyle/>
        <a:p>
          <a:pPr rtl="0"/>
          <a:r>
            <a:rPr lang="en-US" b="0" dirty="0">
              <a:solidFill>
                <a:schemeClr val="tx1"/>
              </a:solidFill>
            </a:rPr>
            <a:t>Accounting	</a:t>
          </a:r>
          <a:r>
            <a:rPr lang="en-US" b="1" dirty="0">
              <a:solidFill>
                <a:schemeClr val="tx1"/>
              </a:solidFill>
            </a:rPr>
            <a:t>		100% </a:t>
          </a:r>
          <a:r>
            <a:rPr lang="en-US" b="1" dirty="0">
              <a:solidFill>
                <a:schemeClr val="tx1"/>
              </a:solidFill>
              <a:latin typeface="Calibri Light" panose="020F0302020204030204"/>
            </a:rPr>
            <a:t>written exam</a:t>
          </a:r>
          <a:endParaRPr lang="en-US" b="1" dirty="0">
            <a:solidFill>
              <a:schemeClr val="tx1"/>
            </a:solidFill>
          </a:endParaRPr>
        </a:p>
      </dgm:t>
    </dgm:pt>
    <dgm:pt modelId="{56FDC579-C878-4417-9CD1-615AB431554E}" type="parTrans" cxnId="{04F4539E-587B-4D63-8B63-9A25D55C9A2C}">
      <dgm:prSet/>
      <dgm:spPr/>
      <dgm:t>
        <a:bodyPr/>
        <a:lstStyle/>
        <a:p>
          <a:endParaRPr lang="en-US"/>
        </a:p>
      </dgm:t>
    </dgm:pt>
    <dgm:pt modelId="{97872AD6-7D92-4F97-992F-8E8F08966053}" type="sibTrans" cxnId="{04F4539E-587B-4D63-8B63-9A25D55C9A2C}">
      <dgm:prSet/>
      <dgm:spPr/>
      <dgm:t>
        <a:bodyPr/>
        <a:lstStyle/>
        <a:p>
          <a:endParaRPr lang="en-US"/>
        </a:p>
      </dgm:t>
    </dgm:pt>
    <dgm:pt modelId="{C7E6AF8C-0291-4DFB-8515-199D4793EFF2}">
      <dgm:prSet/>
      <dgm:spPr/>
      <dgm:t>
        <a:bodyPr/>
        <a:lstStyle/>
        <a:p>
          <a:pPr rtl="0"/>
          <a:r>
            <a:rPr lang="en-US" b="1" dirty="0"/>
            <a:t>Business</a:t>
          </a:r>
          <a:r>
            <a:rPr lang="en-US" b="1" dirty="0">
              <a:latin typeface="Calibri Light" panose="020F0302020204030204"/>
            </a:rPr>
            <a:t>        </a:t>
          </a:r>
          <a:r>
            <a:rPr lang="en-US" b="1" dirty="0"/>
            <a:t>			100% </a:t>
          </a:r>
          <a:r>
            <a:rPr lang="en-US" b="1" dirty="0">
              <a:latin typeface="Calibri Light" panose="020F0302020204030204"/>
            </a:rPr>
            <a:t>written exam</a:t>
          </a:r>
          <a:r>
            <a:rPr lang="en-US" b="1" dirty="0"/>
            <a:t> 	</a:t>
          </a:r>
        </a:p>
      </dgm:t>
    </dgm:pt>
    <dgm:pt modelId="{4EAB4E1E-FEF5-4AE6-A0E8-F387BCB18E15}" type="parTrans" cxnId="{B1943B00-2BEF-49B8-89E4-27CD55AAD3BC}">
      <dgm:prSet/>
      <dgm:spPr/>
      <dgm:t>
        <a:bodyPr/>
        <a:lstStyle/>
        <a:p>
          <a:endParaRPr lang="en-US"/>
        </a:p>
      </dgm:t>
    </dgm:pt>
    <dgm:pt modelId="{79452D03-7176-4AA0-806B-C7C0BDDAE6EA}" type="sibTrans" cxnId="{B1943B00-2BEF-49B8-89E4-27CD55AAD3BC}">
      <dgm:prSet/>
      <dgm:spPr/>
      <dgm:t>
        <a:bodyPr/>
        <a:lstStyle/>
        <a:p>
          <a:endParaRPr lang="en-US"/>
        </a:p>
      </dgm:t>
    </dgm:pt>
    <dgm:pt modelId="{D1A0AE5D-E0B7-4614-A2A6-33C71D930F69}">
      <dgm:prSet/>
      <dgm:spPr/>
      <dgm:t>
        <a:bodyPr/>
        <a:lstStyle/>
        <a:p>
          <a:r>
            <a:rPr lang="en-US" b="1" dirty="0">
              <a:solidFill>
                <a:srgbClr val="00B050"/>
              </a:solidFill>
            </a:rPr>
            <a:t>Lab Science</a:t>
          </a:r>
        </a:p>
      </dgm:t>
    </dgm:pt>
    <dgm:pt modelId="{A5F7E1F4-2D86-458D-BEE4-C35E62872A39}" type="parTrans" cxnId="{8983C1C1-3D8E-4FE0-9895-24848C2FFE05}">
      <dgm:prSet/>
      <dgm:spPr/>
      <dgm:t>
        <a:bodyPr/>
        <a:lstStyle/>
        <a:p>
          <a:endParaRPr lang="en-US"/>
        </a:p>
      </dgm:t>
    </dgm:pt>
    <dgm:pt modelId="{5F9C9D6D-7F5B-4EB0-AB15-56C24A43C7E5}" type="sibTrans" cxnId="{8983C1C1-3D8E-4FE0-9895-24848C2FFE05}">
      <dgm:prSet/>
      <dgm:spPr/>
      <dgm:t>
        <a:bodyPr/>
        <a:lstStyle/>
        <a:p>
          <a:endParaRPr lang="en-US"/>
        </a:p>
      </dgm:t>
    </dgm:pt>
    <dgm:pt modelId="{AE3DF477-9CF8-4657-B6FA-48EF87B0AED8}">
      <dgm:prSet/>
      <dgm:spPr/>
      <dgm:t>
        <a:bodyPr/>
        <a:lstStyle/>
        <a:p>
          <a:pPr rtl="0"/>
          <a:r>
            <a:rPr lang="en-US" dirty="0"/>
            <a:t>Chemistry			 100% </a:t>
          </a:r>
          <a:r>
            <a:rPr lang="en-US" dirty="0">
              <a:latin typeface="Calibri Light" panose="020F0302020204030204"/>
            </a:rPr>
            <a:t>written exam</a:t>
          </a:r>
          <a:endParaRPr lang="en-US" dirty="0"/>
        </a:p>
      </dgm:t>
    </dgm:pt>
    <dgm:pt modelId="{70CFDBFB-E09B-4DA0-A626-9BBB74247F37}" type="parTrans" cxnId="{E8D3042D-CF3C-4520-B50E-FEB9BA878B4B}">
      <dgm:prSet/>
      <dgm:spPr/>
      <dgm:t>
        <a:bodyPr/>
        <a:lstStyle/>
        <a:p>
          <a:endParaRPr lang="en-US"/>
        </a:p>
      </dgm:t>
    </dgm:pt>
    <dgm:pt modelId="{26F754A4-301B-4AA1-A41C-8698BF93799F}" type="sibTrans" cxnId="{E8D3042D-CF3C-4520-B50E-FEB9BA878B4B}">
      <dgm:prSet/>
      <dgm:spPr/>
      <dgm:t>
        <a:bodyPr/>
        <a:lstStyle/>
        <a:p>
          <a:endParaRPr lang="en-US"/>
        </a:p>
      </dgm:t>
    </dgm:pt>
    <dgm:pt modelId="{CFE6E23D-9797-4921-A42F-D7FF323E771A}">
      <dgm:prSet/>
      <dgm:spPr/>
      <dgm:t>
        <a:bodyPr/>
        <a:lstStyle/>
        <a:p>
          <a:pPr rtl="0"/>
          <a:r>
            <a:rPr lang="en-US" dirty="0"/>
            <a:t>Physics			</a:t>
          </a:r>
          <a:r>
            <a:rPr lang="en-US" dirty="0">
              <a:latin typeface="Calibri Light" panose="020F0302020204030204"/>
            </a:rPr>
            <a:t>               </a:t>
          </a:r>
          <a:r>
            <a:rPr lang="en-US" dirty="0"/>
            <a:t> 100% </a:t>
          </a:r>
          <a:r>
            <a:rPr lang="en-US" dirty="0">
              <a:latin typeface="Calibri Light" panose="020F0302020204030204"/>
            </a:rPr>
            <a:t>written exam</a:t>
          </a:r>
          <a:endParaRPr lang="en-US" dirty="0"/>
        </a:p>
      </dgm:t>
    </dgm:pt>
    <dgm:pt modelId="{7BEB405E-1D4F-49AE-ADD2-AC8E789151F1}" type="parTrans" cxnId="{F7CF1CE4-FE60-43D2-9223-8D53564DD0C2}">
      <dgm:prSet/>
      <dgm:spPr/>
      <dgm:t>
        <a:bodyPr/>
        <a:lstStyle/>
        <a:p>
          <a:endParaRPr lang="en-US"/>
        </a:p>
      </dgm:t>
    </dgm:pt>
    <dgm:pt modelId="{E664AE35-1F99-446A-892C-D4B4F2568D78}" type="sibTrans" cxnId="{F7CF1CE4-FE60-43D2-9223-8D53564DD0C2}">
      <dgm:prSet/>
      <dgm:spPr/>
      <dgm:t>
        <a:bodyPr/>
        <a:lstStyle/>
        <a:p>
          <a:endParaRPr lang="en-US"/>
        </a:p>
      </dgm:t>
    </dgm:pt>
    <dgm:pt modelId="{71578650-A32D-49EE-A436-7251A70855B0}">
      <dgm:prSet/>
      <dgm:spPr/>
      <dgm:t>
        <a:bodyPr/>
        <a:lstStyle/>
        <a:p>
          <a:pPr rtl="0"/>
          <a:r>
            <a:rPr lang="en-US" dirty="0"/>
            <a:t>Agriculture Science 		25% Project</a:t>
          </a:r>
          <a:r>
            <a:rPr lang="en-US" dirty="0">
              <a:latin typeface="Calibri Light" panose="020F0302020204030204"/>
            </a:rPr>
            <a:t> and 75% written exam</a:t>
          </a:r>
          <a:endParaRPr lang="en-US" dirty="0"/>
        </a:p>
      </dgm:t>
    </dgm:pt>
    <dgm:pt modelId="{FE067267-A4AB-479D-AB98-8E4F288365B7}" type="parTrans" cxnId="{CC4F39AD-D1BE-4A84-A844-5026EFDC4CCB}">
      <dgm:prSet/>
      <dgm:spPr/>
      <dgm:t>
        <a:bodyPr/>
        <a:lstStyle/>
        <a:p>
          <a:endParaRPr lang="en-US"/>
        </a:p>
      </dgm:t>
    </dgm:pt>
    <dgm:pt modelId="{70A3D7A8-B585-49D3-8C32-AEC5B2E1CDCA}" type="sibTrans" cxnId="{CC4F39AD-D1BE-4A84-A844-5026EFDC4CCB}">
      <dgm:prSet/>
      <dgm:spPr/>
      <dgm:t>
        <a:bodyPr/>
        <a:lstStyle/>
        <a:p>
          <a:endParaRPr lang="en-US"/>
        </a:p>
      </dgm:t>
    </dgm:pt>
    <dgm:pt modelId="{43AAC9FD-9274-4C75-9790-5C7C3B204938}">
      <dgm:prSet/>
      <dgm:spPr/>
      <dgm:t>
        <a:bodyPr/>
        <a:lstStyle/>
        <a:p>
          <a:r>
            <a:rPr lang="en-US" b="1" dirty="0">
              <a:solidFill>
                <a:srgbClr val="00B050"/>
              </a:solidFill>
            </a:rPr>
            <a:t>Artistic Group</a:t>
          </a:r>
        </a:p>
      </dgm:t>
    </dgm:pt>
    <dgm:pt modelId="{CC48739B-3B6B-43B9-AABE-A989863E4BC4}" type="parTrans" cxnId="{E6BE8EA8-D028-421A-AA93-7BFB7C66328D}">
      <dgm:prSet/>
      <dgm:spPr/>
      <dgm:t>
        <a:bodyPr/>
        <a:lstStyle/>
        <a:p>
          <a:endParaRPr lang="en-US"/>
        </a:p>
      </dgm:t>
    </dgm:pt>
    <dgm:pt modelId="{E8390E3F-2D20-4546-B3AD-5EDC457EFCD2}" type="sibTrans" cxnId="{E6BE8EA8-D028-421A-AA93-7BFB7C66328D}">
      <dgm:prSet/>
      <dgm:spPr/>
      <dgm:t>
        <a:bodyPr/>
        <a:lstStyle/>
        <a:p>
          <a:endParaRPr lang="en-US"/>
        </a:p>
      </dgm:t>
    </dgm:pt>
    <dgm:pt modelId="{55A0715C-BF1E-41FB-B354-5E1961469529}">
      <dgm:prSet/>
      <dgm:spPr/>
      <dgm:t>
        <a:bodyPr/>
        <a:lstStyle/>
        <a:p>
          <a:pPr rtl="0"/>
          <a:r>
            <a:rPr lang="en-US" dirty="0"/>
            <a:t>Art</a:t>
          </a:r>
          <a:r>
            <a:rPr lang="en-US" dirty="0">
              <a:latin typeface="Calibri Light" panose="020F0302020204030204"/>
            </a:rPr>
            <a:t>                                    20</a:t>
          </a:r>
          <a:r>
            <a:rPr lang="en-US" dirty="0"/>
            <a:t>% Practical</a:t>
          </a:r>
          <a:r>
            <a:rPr lang="en-US" dirty="0">
              <a:latin typeface="Calibri Light" panose="020F0302020204030204"/>
            </a:rPr>
            <a:t>, 50% Project and 30% written exam </a:t>
          </a:r>
          <a:endParaRPr lang="en-US" dirty="0"/>
        </a:p>
      </dgm:t>
    </dgm:pt>
    <dgm:pt modelId="{FCD6D443-7B3A-4AB4-92E2-B2BE35BB0C8A}" type="parTrans" cxnId="{38E6C6C0-D974-41D7-BA99-A8AB1FE3B8B2}">
      <dgm:prSet/>
      <dgm:spPr/>
      <dgm:t>
        <a:bodyPr/>
        <a:lstStyle/>
        <a:p>
          <a:endParaRPr lang="en-US"/>
        </a:p>
      </dgm:t>
    </dgm:pt>
    <dgm:pt modelId="{B746CF99-AC4D-481F-BF7F-27A012D1F0A5}" type="sibTrans" cxnId="{38E6C6C0-D974-41D7-BA99-A8AB1FE3B8B2}">
      <dgm:prSet/>
      <dgm:spPr/>
      <dgm:t>
        <a:bodyPr/>
        <a:lstStyle/>
        <a:p>
          <a:endParaRPr lang="en-US"/>
        </a:p>
      </dgm:t>
    </dgm:pt>
    <dgm:pt modelId="{CA294128-7BAA-4277-9C7D-97C58B65352D}">
      <dgm:prSet/>
      <dgm:spPr/>
      <dgm:t>
        <a:bodyPr/>
        <a:lstStyle/>
        <a:p>
          <a:pPr rtl="0"/>
          <a:r>
            <a:rPr lang="en-US" dirty="0"/>
            <a:t>Music</a:t>
          </a:r>
          <a:r>
            <a:rPr lang="en-US" dirty="0">
              <a:latin typeface="Calibri Light" panose="020F0302020204030204"/>
            </a:rPr>
            <a:t> </a:t>
          </a:r>
          <a:r>
            <a:rPr lang="en-US" dirty="0"/>
            <a:t> </a:t>
          </a:r>
          <a:r>
            <a:rPr lang="en-US" dirty="0">
              <a:latin typeface="Calibri Light" panose="020F0302020204030204"/>
            </a:rPr>
            <a:t>                         25</a:t>
          </a:r>
          <a:r>
            <a:rPr lang="en-US" dirty="0"/>
            <a:t>% </a:t>
          </a:r>
          <a:r>
            <a:rPr lang="en-US" dirty="0">
              <a:latin typeface="Calibri Light" panose="020F0302020204030204"/>
            </a:rPr>
            <a:t>Composing, 25% Listening, 25% Performance 25% elective</a:t>
          </a:r>
          <a:r>
            <a:rPr lang="en-US" dirty="0"/>
            <a:t> </a:t>
          </a:r>
        </a:p>
      </dgm:t>
    </dgm:pt>
    <dgm:pt modelId="{6D4CBC36-7E32-4E4E-921F-D6D25E4B6F20}" type="parTrans" cxnId="{78FE6B32-E65D-4CEB-A9DE-FED4D73892E4}">
      <dgm:prSet/>
      <dgm:spPr/>
      <dgm:t>
        <a:bodyPr/>
        <a:lstStyle/>
        <a:p>
          <a:endParaRPr lang="en-US"/>
        </a:p>
      </dgm:t>
    </dgm:pt>
    <dgm:pt modelId="{B0E93983-2872-49E5-8912-AE9915CBF6B2}" type="sibTrans" cxnId="{78FE6B32-E65D-4CEB-A9DE-FED4D73892E4}">
      <dgm:prSet/>
      <dgm:spPr/>
      <dgm:t>
        <a:bodyPr/>
        <a:lstStyle/>
        <a:p>
          <a:endParaRPr lang="en-US"/>
        </a:p>
      </dgm:t>
    </dgm:pt>
    <dgm:pt modelId="{C59ED5D3-AF6A-41AB-B31A-CCED90077BD5}">
      <dgm:prSet phldr="0"/>
      <dgm:spPr/>
      <dgm:t>
        <a:bodyPr/>
        <a:lstStyle/>
        <a:p>
          <a:pPr rtl="0"/>
          <a:r>
            <a:rPr lang="en-IE" dirty="0"/>
            <a:t>Design and Communication Graphics (TG)</a:t>
          </a:r>
          <a:r>
            <a:rPr lang="en-IE" dirty="0">
              <a:latin typeface="Calibri Light" panose="020F0302020204030204"/>
            </a:rPr>
            <a:t> </a:t>
          </a:r>
          <a:r>
            <a:rPr lang="en-IE" dirty="0"/>
            <a:t> </a:t>
          </a:r>
          <a:r>
            <a:rPr lang="en-IE" dirty="0">
              <a:latin typeface="Calibri Light" panose="020F0302020204030204"/>
            </a:rPr>
            <a:t>               </a:t>
          </a:r>
          <a:r>
            <a:rPr lang="en-IE" dirty="0"/>
            <a:t>40% Project and 60% written exam</a:t>
          </a:r>
          <a:endParaRPr lang="en-US" dirty="0">
            <a:latin typeface="Calibri Light" panose="020F0302020204030204"/>
          </a:endParaRPr>
        </a:p>
      </dgm:t>
    </dgm:pt>
    <dgm:pt modelId="{737A1D69-D5D0-492C-9F0C-78378CFF74A0}" type="parTrans" cxnId="{BBC7301B-5489-43B2-B52C-29689D190FAF}">
      <dgm:prSet/>
      <dgm:spPr/>
    </dgm:pt>
    <dgm:pt modelId="{AF41C212-A771-4A86-82C6-2ED966F2B5C6}" type="sibTrans" cxnId="{BBC7301B-5489-43B2-B52C-29689D190FAF}">
      <dgm:prSet/>
      <dgm:spPr/>
    </dgm:pt>
    <dgm:pt modelId="{2FC48C88-9148-4A43-9FBF-5FAFBF2A9EC0}">
      <dgm:prSet phldr="0"/>
      <dgm:spPr/>
      <dgm:t>
        <a:bodyPr/>
        <a:lstStyle/>
        <a:p>
          <a:endParaRPr lang="en-US" dirty="0">
            <a:latin typeface="Calibri Light" panose="020F0302020204030204"/>
          </a:endParaRPr>
        </a:p>
      </dgm:t>
    </dgm:pt>
    <dgm:pt modelId="{FE2336A7-37F2-4D01-99A7-D380AF82F8A5}" type="parTrans" cxnId="{D3B287BB-641D-46ED-BF84-C9EC7017A747}">
      <dgm:prSet/>
      <dgm:spPr/>
    </dgm:pt>
    <dgm:pt modelId="{978A0B0B-ACF4-4036-BAC2-81AD59CAED35}" type="sibTrans" cxnId="{D3B287BB-641D-46ED-BF84-C9EC7017A747}">
      <dgm:prSet/>
      <dgm:spPr/>
    </dgm:pt>
    <dgm:pt modelId="{DBC855F3-5A74-4638-BD21-DDA4EDB3ED9B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Biology                                                100% written exam</a:t>
          </a:r>
        </a:p>
      </dgm:t>
    </dgm:pt>
    <dgm:pt modelId="{3DE9C36F-0620-4A24-B562-53DC4E6499B2}" type="parTrans" cxnId="{6092934D-E367-4DF5-B399-8E7815F641EF}">
      <dgm:prSet/>
      <dgm:spPr/>
    </dgm:pt>
    <dgm:pt modelId="{51B9B76D-2A6D-48DB-9B0B-B7073731B064}" type="sibTrans" cxnId="{6092934D-E367-4DF5-B399-8E7815F641EF}">
      <dgm:prSet/>
      <dgm:spPr/>
    </dgm:pt>
    <dgm:pt modelId="{8CCDA029-EC18-415A-9D40-BCB6D70D7667}">
      <dgm:prSet phldr="0"/>
      <dgm:spPr/>
      <dgm:t>
        <a:bodyPr/>
        <a:lstStyle/>
        <a:p>
          <a:endParaRPr lang="en-US" dirty="0">
            <a:latin typeface="Calibri Light" panose="020F0302020204030204"/>
          </a:endParaRPr>
        </a:p>
      </dgm:t>
    </dgm:pt>
    <dgm:pt modelId="{19A54030-6AF4-448C-A412-08815D057107}" type="parTrans" cxnId="{8366DDC1-82AA-475E-A8AE-88CDC2847893}">
      <dgm:prSet/>
      <dgm:spPr/>
    </dgm:pt>
    <dgm:pt modelId="{7C9F7C6D-76C3-4E1F-BCD2-1189B7E731B2}" type="sibTrans" cxnId="{8366DDC1-82AA-475E-A8AE-88CDC2847893}">
      <dgm:prSet/>
      <dgm:spPr/>
    </dgm:pt>
    <dgm:pt modelId="{30714566-4D06-42DD-A8B2-8D69B4DACA07}" type="pres">
      <dgm:prSet presAssocID="{7B8F10E5-4DCB-4E19-AEB2-853F428F169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ED76AF5-1DFD-45E9-AD65-E08C141E3DCA}" type="pres">
      <dgm:prSet presAssocID="{3B0ED291-46F8-4010-8880-0593A8432FEC}" presName="thickLine" presStyleLbl="alignNode1" presStyleIdx="0" presStyleCnt="14"/>
      <dgm:spPr/>
    </dgm:pt>
    <dgm:pt modelId="{43FE1067-D10C-4018-AB2D-9CCBF12365ED}" type="pres">
      <dgm:prSet presAssocID="{3B0ED291-46F8-4010-8880-0593A8432FEC}" presName="horz1" presStyleCnt="0"/>
      <dgm:spPr/>
    </dgm:pt>
    <dgm:pt modelId="{8197D9A4-020D-4378-94C5-08AB6C5591F2}" type="pres">
      <dgm:prSet presAssocID="{3B0ED291-46F8-4010-8880-0593A8432FEC}" presName="tx1" presStyleLbl="revTx" presStyleIdx="0" presStyleCnt="14"/>
      <dgm:spPr/>
      <dgm:t>
        <a:bodyPr/>
        <a:lstStyle/>
        <a:p>
          <a:endParaRPr lang="en-US"/>
        </a:p>
      </dgm:t>
    </dgm:pt>
    <dgm:pt modelId="{BB1E8B6E-0916-4371-87DD-82DBA24D356C}" type="pres">
      <dgm:prSet presAssocID="{3B0ED291-46F8-4010-8880-0593A8432FEC}" presName="vert1" presStyleCnt="0"/>
      <dgm:spPr/>
    </dgm:pt>
    <dgm:pt modelId="{07FF277E-88DB-470B-BFBA-9886AD9826CB}" type="pres">
      <dgm:prSet presAssocID="{24D066FB-B0B6-417B-945B-4D953FA2AFCF}" presName="thickLine" presStyleLbl="alignNode1" presStyleIdx="1" presStyleCnt="14"/>
      <dgm:spPr/>
    </dgm:pt>
    <dgm:pt modelId="{51CA1D13-D5A3-49EC-8AD6-7D8C183F6970}" type="pres">
      <dgm:prSet presAssocID="{24D066FB-B0B6-417B-945B-4D953FA2AFCF}" presName="horz1" presStyleCnt="0"/>
      <dgm:spPr/>
    </dgm:pt>
    <dgm:pt modelId="{B528C003-AB2E-42A5-AD86-18F2BB692DE5}" type="pres">
      <dgm:prSet presAssocID="{24D066FB-B0B6-417B-945B-4D953FA2AFCF}" presName="tx1" presStyleLbl="revTx" presStyleIdx="1" presStyleCnt="14"/>
      <dgm:spPr/>
      <dgm:t>
        <a:bodyPr/>
        <a:lstStyle/>
        <a:p>
          <a:endParaRPr lang="en-US"/>
        </a:p>
      </dgm:t>
    </dgm:pt>
    <dgm:pt modelId="{8BC8A534-3B06-4B40-8BB0-3BCB9A0F2537}" type="pres">
      <dgm:prSet presAssocID="{24D066FB-B0B6-417B-945B-4D953FA2AFCF}" presName="vert1" presStyleCnt="0"/>
      <dgm:spPr/>
    </dgm:pt>
    <dgm:pt modelId="{03F52A9B-EE49-4353-9593-1F274E9F4CDA}" type="pres">
      <dgm:prSet presAssocID="{C7E6AF8C-0291-4DFB-8515-199D4793EFF2}" presName="thickLine" presStyleLbl="alignNode1" presStyleIdx="2" presStyleCnt="14"/>
      <dgm:spPr/>
    </dgm:pt>
    <dgm:pt modelId="{C1B29ED0-0A18-42FD-A5B0-AD3867A44E4E}" type="pres">
      <dgm:prSet presAssocID="{C7E6AF8C-0291-4DFB-8515-199D4793EFF2}" presName="horz1" presStyleCnt="0"/>
      <dgm:spPr/>
    </dgm:pt>
    <dgm:pt modelId="{EDCAB28C-A355-4FF3-8310-6F1FBF9491E4}" type="pres">
      <dgm:prSet presAssocID="{C7E6AF8C-0291-4DFB-8515-199D4793EFF2}" presName="tx1" presStyleLbl="revTx" presStyleIdx="2" presStyleCnt="14"/>
      <dgm:spPr/>
      <dgm:t>
        <a:bodyPr/>
        <a:lstStyle/>
        <a:p>
          <a:endParaRPr lang="en-US"/>
        </a:p>
      </dgm:t>
    </dgm:pt>
    <dgm:pt modelId="{E4176DBA-4B69-4371-8F02-5B96A7FB75AE}" type="pres">
      <dgm:prSet presAssocID="{C7E6AF8C-0291-4DFB-8515-199D4793EFF2}" presName="vert1" presStyleCnt="0"/>
      <dgm:spPr/>
    </dgm:pt>
    <dgm:pt modelId="{01DACF7A-DBB9-482A-AC15-B706082AA122}" type="pres">
      <dgm:prSet presAssocID="{2FC48C88-9148-4A43-9FBF-5FAFBF2A9EC0}" presName="thickLine" presStyleLbl="alignNode1" presStyleIdx="3" presStyleCnt="14"/>
      <dgm:spPr/>
    </dgm:pt>
    <dgm:pt modelId="{A1D1C941-E22D-4D1F-9BCF-28FBAF7B8A1B}" type="pres">
      <dgm:prSet presAssocID="{2FC48C88-9148-4A43-9FBF-5FAFBF2A9EC0}" presName="horz1" presStyleCnt="0"/>
      <dgm:spPr/>
    </dgm:pt>
    <dgm:pt modelId="{FA7193EE-24A4-4EDD-9BBA-DDC59B71775C}" type="pres">
      <dgm:prSet presAssocID="{2FC48C88-9148-4A43-9FBF-5FAFBF2A9EC0}" presName="tx1" presStyleLbl="revTx" presStyleIdx="3" presStyleCnt="14"/>
      <dgm:spPr/>
      <dgm:t>
        <a:bodyPr/>
        <a:lstStyle/>
        <a:p>
          <a:endParaRPr lang="en-US"/>
        </a:p>
      </dgm:t>
    </dgm:pt>
    <dgm:pt modelId="{E3518E9A-6C92-4E45-A6DA-8949ED87233E}" type="pres">
      <dgm:prSet presAssocID="{2FC48C88-9148-4A43-9FBF-5FAFBF2A9EC0}" presName="vert1" presStyleCnt="0"/>
      <dgm:spPr/>
    </dgm:pt>
    <dgm:pt modelId="{A8B1220B-0B65-412F-A4D1-F0F8EAACD2A3}" type="pres">
      <dgm:prSet presAssocID="{D1A0AE5D-E0B7-4614-A2A6-33C71D930F69}" presName="thickLine" presStyleLbl="alignNode1" presStyleIdx="4" presStyleCnt="14"/>
      <dgm:spPr/>
    </dgm:pt>
    <dgm:pt modelId="{3FD21C1D-36DC-4023-A2ED-E35F23F7F671}" type="pres">
      <dgm:prSet presAssocID="{D1A0AE5D-E0B7-4614-A2A6-33C71D930F69}" presName="horz1" presStyleCnt="0"/>
      <dgm:spPr/>
    </dgm:pt>
    <dgm:pt modelId="{5ADC7378-818D-485A-BDBF-92DACFC60C08}" type="pres">
      <dgm:prSet presAssocID="{D1A0AE5D-E0B7-4614-A2A6-33C71D930F69}" presName="tx1" presStyleLbl="revTx" presStyleIdx="4" presStyleCnt="14"/>
      <dgm:spPr/>
      <dgm:t>
        <a:bodyPr/>
        <a:lstStyle/>
        <a:p>
          <a:endParaRPr lang="en-US"/>
        </a:p>
      </dgm:t>
    </dgm:pt>
    <dgm:pt modelId="{BDB9D358-1BDF-45FE-A6EE-FBF273AA55FA}" type="pres">
      <dgm:prSet presAssocID="{D1A0AE5D-E0B7-4614-A2A6-33C71D930F69}" presName="vert1" presStyleCnt="0"/>
      <dgm:spPr/>
    </dgm:pt>
    <dgm:pt modelId="{2EFB7F1C-2B10-4128-9CC1-2DD385CA139B}" type="pres">
      <dgm:prSet presAssocID="{AE3DF477-9CF8-4657-B6FA-48EF87B0AED8}" presName="thickLine" presStyleLbl="alignNode1" presStyleIdx="5" presStyleCnt="14"/>
      <dgm:spPr/>
    </dgm:pt>
    <dgm:pt modelId="{B960BA60-E2FC-408D-B416-18A7458A1445}" type="pres">
      <dgm:prSet presAssocID="{AE3DF477-9CF8-4657-B6FA-48EF87B0AED8}" presName="horz1" presStyleCnt="0"/>
      <dgm:spPr/>
    </dgm:pt>
    <dgm:pt modelId="{2CC2FEFD-5019-47F6-BDE5-201F0C2C7EED}" type="pres">
      <dgm:prSet presAssocID="{AE3DF477-9CF8-4657-B6FA-48EF87B0AED8}" presName="tx1" presStyleLbl="revTx" presStyleIdx="5" presStyleCnt="14"/>
      <dgm:spPr/>
      <dgm:t>
        <a:bodyPr/>
        <a:lstStyle/>
        <a:p>
          <a:endParaRPr lang="en-US"/>
        </a:p>
      </dgm:t>
    </dgm:pt>
    <dgm:pt modelId="{7F2AF080-2CA2-4B6F-932F-437051847282}" type="pres">
      <dgm:prSet presAssocID="{AE3DF477-9CF8-4657-B6FA-48EF87B0AED8}" presName="vert1" presStyleCnt="0"/>
      <dgm:spPr/>
    </dgm:pt>
    <dgm:pt modelId="{67BEEC3F-0C4A-47AE-BDFF-58C667925110}" type="pres">
      <dgm:prSet presAssocID="{CFE6E23D-9797-4921-A42F-D7FF323E771A}" presName="thickLine" presStyleLbl="alignNode1" presStyleIdx="6" presStyleCnt="14"/>
      <dgm:spPr/>
    </dgm:pt>
    <dgm:pt modelId="{C7CE9E5A-ADFE-4B56-AE98-0D21BE97444B}" type="pres">
      <dgm:prSet presAssocID="{CFE6E23D-9797-4921-A42F-D7FF323E771A}" presName="horz1" presStyleCnt="0"/>
      <dgm:spPr/>
    </dgm:pt>
    <dgm:pt modelId="{BF727AB4-808F-42CE-AA3F-B3208464B6CD}" type="pres">
      <dgm:prSet presAssocID="{CFE6E23D-9797-4921-A42F-D7FF323E771A}" presName="tx1" presStyleLbl="revTx" presStyleIdx="6" presStyleCnt="14"/>
      <dgm:spPr/>
      <dgm:t>
        <a:bodyPr/>
        <a:lstStyle/>
        <a:p>
          <a:endParaRPr lang="en-US"/>
        </a:p>
      </dgm:t>
    </dgm:pt>
    <dgm:pt modelId="{F3AB0E6B-C152-4711-A239-04029222CD96}" type="pres">
      <dgm:prSet presAssocID="{CFE6E23D-9797-4921-A42F-D7FF323E771A}" presName="vert1" presStyleCnt="0"/>
      <dgm:spPr/>
    </dgm:pt>
    <dgm:pt modelId="{920844B2-897F-4E76-B7FB-D1DC186DC3B5}" type="pres">
      <dgm:prSet presAssocID="{71578650-A32D-49EE-A436-7251A70855B0}" presName="thickLine" presStyleLbl="alignNode1" presStyleIdx="7" presStyleCnt="14"/>
      <dgm:spPr/>
    </dgm:pt>
    <dgm:pt modelId="{C9F20705-23DA-4E40-951E-4C7082E23EFF}" type="pres">
      <dgm:prSet presAssocID="{71578650-A32D-49EE-A436-7251A70855B0}" presName="horz1" presStyleCnt="0"/>
      <dgm:spPr/>
    </dgm:pt>
    <dgm:pt modelId="{C39F8CEA-3C18-4330-AEF7-5F2D5C7C06AD}" type="pres">
      <dgm:prSet presAssocID="{71578650-A32D-49EE-A436-7251A70855B0}" presName="tx1" presStyleLbl="revTx" presStyleIdx="7" presStyleCnt="14"/>
      <dgm:spPr/>
      <dgm:t>
        <a:bodyPr/>
        <a:lstStyle/>
        <a:p>
          <a:endParaRPr lang="en-US"/>
        </a:p>
      </dgm:t>
    </dgm:pt>
    <dgm:pt modelId="{23D88FD1-EA97-43CD-B3CC-A88839C04C7E}" type="pres">
      <dgm:prSet presAssocID="{71578650-A32D-49EE-A436-7251A70855B0}" presName="vert1" presStyleCnt="0"/>
      <dgm:spPr/>
    </dgm:pt>
    <dgm:pt modelId="{5F92AC16-691C-4E3F-AF38-D8A2FE24BEFF}" type="pres">
      <dgm:prSet presAssocID="{DBC855F3-5A74-4638-BD21-DDA4EDB3ED9B}" presName="thickLine" presStyleLbl="alignNode1" presStyleIdx="8" presStyleCnt="14"/>
      <dgm:spPr/>
    </dgm:pt>
    <dgm:pt modelId="{3AC7A741-B2DA-4C12-B31B-E1C69DA5B3B6}" type="pres">
      <dgm:prSet presAssocID="{DBC855F3-5A74-4638-BD21-DDA4EDB3ED9B}" presName="horz1" presStyleCnt="0"/>
      <dgm:spPr/>
    </dgm:pt>
    <dgm:pt modelId="{63D8FD5D-E72A-4504-BAB7-A0651F379D06}" type="pres">
      <dgm:prSet presAssocID="{DBC855F3-5A74-4638-BD21-DDA4EDB3ED9B}" presName="tx1" presStyleLbl="revTx" presStyleIdx="8" presStyleCnt="14"/>
      <dgm:spPr/>
      <dgm:t>
        <a:bodyPr/>
        <a:lstStyle/>
        <a:p>
          <a:endParaRPr lang="en-US"/>
        </a:p>
      </dgm:t>
    </dgm:pt>
    <dgm:pt modelId="{253BDC2D-6DBB-48AA-8D2B-117D41E078BF}" type="pres">
      <dgm:prSet presAssocID="{DBC855F3-5A74-4638-BD21-DDA4EDB3ED9B}" presName="vert1" presStyleCnt="0"/>
      <dgm:spPr/>
    </dgm:pt>
    <dgm:pt modelId="{18C79BA7-1A91-4EB5-A3FA-954539CA94DC}" type="pres">
      <dgm:prSet presAssocID="{8CCDA029-EC18-415A-9D40-BCB6D70D7667}" presName="thickLine" presStyleLbl="alignNode1" presStyleIdx="9" presStyleCnt="14"/>
      <dgm:spPr/>
    </dgm:pt>
    <dgm:pt modelId="{77F437E1-3466-4C46-BDF4-D87CF0104DE5}" type="pres">
      <dgm:prSet presAssocID="{8CCDA029-EC18-415A-9D40-BCB6D70D7667}" presName="horz1" presStyleCnt="0"/>
      <dgm:spPr/>
    </dgm:pt>
    <dgm:pt modelId="{F04B9F00-2369-4D5B-8049-BD34CFE17102}" type="pres">
      <dgm:prSet presAssocID="{8CCDA029-EC18-415A-9D40-BCB6D70D7667}" presName="tx1" presStyleLbl="revTx" presStyleIdx="9" presStyleCnt="14"/>
      <dgm:spPr/>
      <dgm:t>
        <a:bodyPr/>
        <a:lstStyle/>
        <a:p>
          <a:endParaRPr lang="en-US"/>
        </a:p>
      </dgm:t>
    </dgm:pt>
    <dgm:pt modelId="{D9E8F1E0-F5A9-42FC-B562-A6EF90F57446}" type="pres">
      <dgm:prSet presAssocID="{8CCDA029-EC18-415A-9D40-BCB6D70D7667}" presName="vert1" presStyleCnt="0"/>
      <dgm:spPr/>
    </dgm:pt>
    <dgm:pt modelId="{4A73D53F-A919-4A7B-8361-3487E9AC1C5C}" type="pres">
      <dgm:prSet presAssocID="{43AAC9FD-9274-4C75-9790-5C7C3B204938}" presName="thickLine" presStyleLbl="alignNode1" presStyleIdx="10" presStyleCnt="14"/>
      <dgm:spPr/>
    </dgm:pt>
    <dgm:pt modelId="{51BA25F3-B637-4CAA-97F3-ADEB77021FA0}" type="pres">
      <dgm:prSet presAssocID="{43AAC9FD-9274-4C75-9790-5C7C3B204938}" presName="horz1" presStyleCnt="0"/>
      <dgm:spPr/>
    </dgm:pt>
    <dgm:pt modelId="{D89E47AB-5A19-41FB-838A-54A97093B61A}" type="pres">
      <dgm:prSet presAssocID="{43AAC9FD-9274-4C75-9790-5C7C3B204938}" presName="tx1" presStyleLbl="revTx" presStyleIdx="10" presStyleCnt="14"/>
      <dgm:spPr/>
      <dgm:t>
        <a:bodyPr/>
        <a:lstStyle/>
        <a:p>
          <a:endParaRPr lang="en-US"/>
        </a:p>
      </dgm:t>
    </dgm:pt>
    <dgm:pt modelId="{E6B09F15-9172-4478-8A83-A756EBAD153B}" type="pres">
      <dgm:prSet presAssocID="{43AAC9FD-9274-4C75-9790-5C7C3B204938}" presName="vert1" presStyleCnt="0"/>
      <dgm:spPr/>
    </dgm:pt>
    <dgm:pt modelId="{8B937E42-8F4C-4C3B-9434-D038FCE02161}" type="pres">
      <dgm:prSet presAssocID="{55A0715C-BF1E-41FB-B354-5E1961469529}" presName="thickLine" presStyleLbl="alignNode1" presStyleIdx="11" presStyleCnt="14"/>
      <dgm:spPr/>
    </dgm:pt>
    <dgm:pt modelId="{BD50ADD1-12AA-432E-BC70-241651AD511E}" type="pres">
      <dgm:prSet presAssocID="{55A0715C-BF1E-41FB-B354-5E1961469529}" presName="horz1" presStyleCnt="0"/>
      <dgm:spPr/>
    </dgm:pt>
    <dgm:pt modelId="{EB80C40E-7D9D-4076-955C-1EE3BEA7493B}" type="pres">
      <dgm:prSet presAssocID="{55A0715C-BF1E-41FB-B354-5E1961469529}" presName="tx1" presStyleLbl="revTx" presStyleIdx="11" presStyleCnt="14"/>
      <dgm:spPr/>
      <dgm:t>
        <a:bodyPr/>
        <a:lstStyle/>
        <a:p>
          <a:endParaRPr lang="en-US"/>
        </a:p>
      </dgm:t>
    </dgm:pt>
    <dgm:pt modelId="{9C1A308F-0A49-4995-BFFF-2388BD4FB07E}" type="pres">
      <dgm:prSet presAssocID="{55A0715C-BF1E-41FB-B354-5E1961469529}" presName="vert1" presStyleCnt="0"/>
      <dgm:spPr/>
    </dgm:pt>
    <dgm:pt modelId="{4D06AECF-5B85-4A82-B45C-4E26618B1B1F}" type="pres">
      <dgm:prSet presAssocID="{CA294128-7BAA-4277-9C7D-97C58B65352D}" presName="thickLine" presStyleLbl="alignNode1" presStyleIdx="12" presStyleCnt="14"/>
      <dgm:spPr/>
    </dgm:pt>
    <dgm:pt modelId="{DE475DA0-128D-4549-9DC0-34D93DD177C9}" type="pres">
      <dgm:prSet presAssocID="{CA294128-7BAA-4277-9C7D-97C58B65352D}" presName="horz1" presStyleCnt="0"/>
      <dgm:spPr/>
    </dgm:pt>
    <dgm:pt modelId="{9B796E46-1989-43B6-923B-7828160839EE}" type="pres">
      <dgm:prSet presAssocID="{CA294128-7BAA-4277-9C7D-97C58B65352D}" presName="tx1" presStyleLbl="revTx" presStyleIdx="12" presStyleCnt="14"/>
      <dgm:spPr/>
      <dgm:t>
        <a:bodyPr/>
        <a:lstStyle/>
        <a:p>
          <a:endParaRPr lang="en-US"/>
        </a:p>
      </dgm:t>
    </dgm:pt>
    <dgm:pt modelId="{44E55FDA-71A7-4D99-B1D0-BED5C45FCBEC}" type="pres">
      <dgm:prSet presAssocID="{CA294128-7BAA-4277-9C7D-97C58B65352D}" presName="vert1" presStyleCnt="0"/>
      <dgm:spPr/>
    </dgm:pt>
    <dgm:pt modelId="{E578B2AA-84C2-4FB7-930A-2DBB4351470F}" type="pres">
      <dgm:prSet presAssocID="{C59ED5D3-AF6A-41AB-B31A-CCED90077BD5}" presName="thickLine" presStyleLbl="alignNode1" presStyleIdx="13" presStyleCnt="14"/>
      <dgm:spPr/>
    </dgm:pt>
    <dgm:pt modelId="{AFCD1863-1FB5-49F3-8F5C-9607B384A67B}" type="pres">
      <dgm:prSet presAssocID="{C59ED5D3-AF6A-41AB-B31A-CCED90077BD5}" presName="horz1" presStyleCnt="0"/>
      <dgm:spPr/>
    </dgm:pt>
    <dgm:pt modelId="{8319D922-5010-41B1-81C0-5AA6CB8BFCD6}" type="pres">
      <dgm:prSet presAssocID="{C59ED5D3-AF6A-41AB-B31A-CCED90077BD5}" presName="tx1" presStyleLbl="revTx" presStyleIdx="13" presStyleCnt="14"/>
      <dgm:spPr/>
      <dgm:t>
        <a:bodyPr/>
        <a:lstStyle/>
        <a:p>
          <a:endParaRPr lang="en-US"/>
        </a:p>
      </dgm:t>
    </dgm:pt>
    <dgm:pt modelId="{0A29ECBF-9E8E-4BAE-AB46-2DB1DD040DEC}" type="pres">
      <dgm:prSet presAssocID="{C59ED5D3-AF6A-41AB-B31A-CCED90077BD5}" presName="vert1" presStyleCnt="0"/>
      <dgm:spPr/>
    </dgm:pt>
  </dgm:ptLst>
  <dgm:cxnLst>
    <dgm:cxn modelId="{D3B287BB-641D-46ED-BF84-C9EC7017A747}" srcId="{7B8F10E5-4DCB-4E19-AEB2-853F428F169F}" destId="{2FC48C88-9148-4A43-9FBF-5FAFBF2A9EC0}" srcOrd="3" destOrd="0" parTransId="{FE2336A7-37F2-4D01-99A7-D380AF82F8A5}" sibTransId="{978A0B0B-ACF4-4036-BAC2-81AD59CAED35}"/>
    <dgm:cxn modelId="{E0315AC0-C200-4A59-8F64-E1619F92395C}" srcId="{7B8F10E5-4DCB-4E19-AEB2-853F428F169F}" destId="{3B0ED291-46F8-4010-8880-0593A8432FEC}" srcOrd="0" destOrd="0" parTransId="{4F01629E-97D7-4FFB-B8A6-7F546F0D388C}" sibTransId="{62984242-4346-4F97-B173-B7053F393DA2}"/>
    <dgm:cxn modelId="{353607FA-D52A-4EFE-9928-2BEB8C750A90}" type="presOf" srcId="{8CCDA029-EC18-415A-9D40-BCB6D70D7667}" destId="{F04B9F00-2369-4D5B-8049-BD34CFE17102}" srcOrd="0" destOrd="0" presId="urn:microsoft.com/office/officeart/2008/layout/LinedList"/>
    <dgm:cxn modelId="{E0FBE0E1-6508-4A56-A70D-40C880F8CC2C}" type="presOf" srcId="{C7E6AF8C-0291-4DFB-8515-199D4793EFF2}" destId="{EDCAB28C-A355-4FF3-8310-6F1FBF9491E4}" srcOrd="0" destOrd="0" presId="urn:microsoft.com/office/officeart/2008/layout/LinedList"/>
    <dgm:cxn modelId="{4D8F61CF-5CB4-46AE-A07E-E6781ADDAF55}" type="presOf" srcId="{AE3DF477-9CF8-4657-B6FA-48EF87B0AED8}" destId="{2CC2FEFD-5019-47F6-BDE5-201F0C2C7EED}" srcOrd="0" destOrd="0" presId="urn:microsoft.com/office/officeart/2008/layout/LinedList"/>
    <dgm:cxn modelId="{BB1CEAC3-0A73-4581-9195-1913E5C3DDA2}" type="presOf" srcId="{7B8F10E5-4DCB-4E19-AEB2-853F428F169F}" destId="{30714566-4D06-42DD-A8B2-8D69B4DACA07}" srcOrd="0" destOrd="0" presId="urn:microsoft.com/office/officeart/2008/layout/LinedList"/>
    <dgm:cxn modelId="{07165A8C-30D0-4EF9-95FF-AD239AFDC602}" type="presOf" srcId="{DBC855F3-5A74-4638-BD21-DDA4EDB3ED9B}" destId="{63D8FD5D-E72A-4504-BAB7-A0651F379D06}" srcOrd="0" destOrd="0" presId="urn:microsoft.com/office/officeart/2008/layout/LinedList"/>
    <dgm:cxn modelId="{E6BE8EA8-D028-421A-AA93-7BFB7C66328D}" srcId="{7B8F10E5-4DCB-4E19-AEB2-853F428F169F}" destId="{43AAC9FD-9274-4C75-9790-5C7C3B204938}" srcOrd="10" destOrd="0" parTransId="{CC48739B-3B6B-43B9-AABE-A989863E4BC4}" sibTransId="{E8390E3F-2D20-4546-B3AD-5EDC457EFCD2}"/>
    <dgm:cxn modelId="{78FE6B32-E65D-4CEB-A9DE-FED4D73892E4}" srcId="{7B8F10E5-4DCB-4E19-AEB2-853F428F169F}" destId="{CA294128-7BAA-4277-9C7D-97C58B65352D}" srcOrd="12" destOrd="0" parTransId="{6D4CBC36-7E32-4E4E-921F-D6D25E4B6F20}" sibTransId="{B0E93983-2872-49E5-8912-AE9915CBF6B2}"/>
    <dgm:cxn modelId="{CC4F39AD-D1BE-4A84-A844-5026EFDC4CCB}" srcId="{7B8F10E5-4DCB-4E19-AEB2-853F428F169F}" destId="{71578650-A32D-49EE-A436-7251A70855B0}" srcOrd="7" destOrd="0" parTransId="{FE067267-A4AB-479D-AB98-8E4F288365B7}" sibTransId="{70A3D7A8-B585-49D3-8C32-AEC5B2E1CDCA}"/>
    <dgm:cxn modelId="{04F4539E-587B-4D63-8B63-9A25D55C9A2C}" srcId="{7B8F10E5-4DCB-4E19-AEB2-853F428F169F}" destId="{24D066FB-B0B6-417B-945B-4D953FA2AFCF}" srcOrd="1" destOrd="0" parTransId="{56FDC579-C878-4417-9CD1-615AB431554E}" sibTransId="{97872AD6-7D92-4F97-992F-8E8F08966053}"/>
    <dgm:cxn modelId="{F7CF1CE4-FE60-43D2-9223-8D53564DD0C2}" srcId="{7B8F10E5-4DCB-4E19-AEB2-853F428F169F}" destId="{CFE6E23D-9797-4921-A42F-D7FF323E771A}" srcOrd="6" destOrd="0" parTransId="{7BEB405E-1D4F-49AE-ADD2-AC8E789151F1}" sibTransId="{E664AE35-1F99-446A-892C-D4B4F2568D78}"/>
    <dgm:cxn modelId="{38E6C6C0-D974-41D7-BA99-A8AB1FE3B8B2}" srcId="{7B8F10E5-4DCB-4E19-AEB2-853F428F169F}" destId="{55A0715C-BF1E-41FB-B354-5E1961469529}" srcOrd="11" destOrd="0" parTransId="{FCD6D443-7B3A-4AB4-92E2-B2BE35BB0C8A}" sibTransId="{B746CF99-AC4D-481F-BF7F-27A012D1F0A5}"/>
    <dgm:cxn modelId="{B6DE663F-6BDA-4B48-8362-14854C50496E}" type="presOf" srcId="{3B0ED291-46F8-4010-8880-0593A8432FEC}" destId="{8197D9A4-020D-4378-94C5-08AB6C5591F2}" srcOrd="0" destOrd="0" presId="urn:microsoft.com/office/officeart/2008/layout/LinedList"/>
    <dgm:cxn modelId="{50835109-790F-4D69-AD54-D07CFCED5FF2}" type="presOf" srcId="{43AAC9FD-9274-4C75-9790-5C7C3B204938}" destId="{D89E47AB-5A19-41FB-838A-54A97093B61A}" srcOrd="0" destOrd="0" presId="urn:microsoft.com/office/officeart/2008/layout/LinedList"/>
    <dgm:cxn modelId="{8983C1C1-3D8E-4FE0-9895-24848C2FFE05}" srcId="{7B8F10E5-4DCB-4E19-AEB2-853F428F169F}" destId="{D1A0AE5D-E0B7-4614-A2A6-33C71D930F69}" srcOrd="4" destOrd="0" parTransId="{A5F7E1F4-2D86-458D-BEE4-C35E62872A39}" sibTransId="{5F9C9D6D-7F5B-4EB0-AB15-56C24A43C7E5}"/>
    <dgm:cxn modelId="{85840A5A-242B-4BD4-BA3F-2F9D4B39BC3F}" type="presOf" srcId="{2FC48C88-9148-4A43-9FBF-5FAFBF2A9EC0}" destId="{FA7193EE-24A4-4EDD-9BBA-DDC59B71775C}" srcOrd="0" destOrd="0" presId="urn:microsoft.com/office/officeart/2008/layout/LinedList"/>
    <dgm:cxn modelId="{20295D6F-80D8-439F-9DDA-76EF950A9231}" type="presOf" srcId="{24D066FB-B0B6-417B-945B-4D953FA2AFCF}" destId="{B528C003-AB2E-42A5-AD86-18F2BB692DE5}" srcOrd="0" destOrd="0" presId="urn:microsoft.com/office/officeart/2008/layout/LinedList"/>
    <dgm:cxn modelId="{DBC51A4B-72BD-4423-B9A1-8F22D87685FF}" type="presOf" srcId="{71578650-A32D-49EE-A436-7251A70855B0}" destId="{C39F8CEA-3C18-4330-AEF7-5F2D5C7C06AD}" srcOrd="0" destOrd="0" presId="urn:microsoft.com/office/officeart/2008/layout/LinedList"/>
    <dgm:cxn modelId="{BBC7301B-5489-43B2-B52C-29689D190FAF}" srcId="{7B8F10E5-4DCB-4E19-AEB2-853F428F169F}" destId="{C59ED5D3-AF6A-41AB-B31A-CCED90077BD5}" srcOrd="13" destOrd="0" parTransId="{737A1D69-D5D0-492C-9F0C-78378CFF74A0}" sibTransId="{AF41C212-A771-4A86-82C6-2ED966F2B5C6}"/>
    <dgm:cxn modelId="{0AD854B5-340A-4950-B5CB-8B093089A982}" type="presOf" srcId="{C59ED5D3-AF6A-41AB-B31A-CCED90077BD5}" destId="{8319D922-5010-41B1-81C0-5AA6CB8BFCD6}" srcOrd="0" destOrd="0" presId="urn:microsoft.com/office/officeart/2008/layout/LinedList"/>
    <dgm:cxn modelId="{C5B29050-5F03-406F-8BD3-C7FB2FD3B155}" type="presOf" srcId="{CA294128-7BAA-4277-9C7D-97C58B65352D}" destId="{9B796E46-1989-43B6-923B-7828160839EE}" srcOrd="0" destOrd="0" presId="urn:microsoft.com/office/officeart/2008/layout/LinedList"/>
    <dgm:cxn modelId="{6092934D-E367-4DF5-B399-8E7815F641EF}" srcId="{7B8F10E5-4DCB-4E19-AEB2-853F428F169F}" destId="{DBC855F3-5A74-4638-BD21-DDA4EDB3ED9B}" srcOrd="8" destOrd="0" parTransId="{3DE9C36F-0620-4A24-B562-53DC4E6499B2}" sibTransId="{51B9B76D-2A6D-48DB-9B0B-B7073731B064}"/>
    <dgm:cxn modelId="{D61FCD8E-BD8B-4841-B427-3192AC2566D9}" type="presOf" srcId="{D1A0AE5D-E0B7-4614-A2A6-33C71D930F69}" destId="{5ADC7378-818D-485A-BDBF-92DACFC60C08}" srcOrd="0" destOrd="0" presId="urn:microsoft.com/office/officeart/2008/layout/LinedList"/>
    <dgm:cxn modelId="{B1943B00-2BEF-49B8-89E4-27CD55AAD3BC}" srcId="{7B8F10E5-4DCB-4E19-AEB2-853F428F169F}" destId="{C7E6AF8C-0291-4DFB-8515-199D4793EFF2}" srcOrd="2" destOrd="0" parTransId="{4EAB4E1E-FEF5-4AE6-A0E8-F387BCB18E15}" sibTransId="{79452D03-7176-4AA0-806B-C7C0BDDAE6EA}"/>
    <dgm:cxn modelId="{3FB6A553-3341-45D2-946B-C991F6350A86}" type="presOf" srcId="{CFE6E23D-9797-4921-A42F-D7FF323E771A}" destId="{BF727AB4-808F-42CE-AA3F-B3208464B6CD}" srcOrd="0" destOrd="0" presId="urn:microsoft.com/office/officeart/2008/layout/LinedList"/>
    <dgm:cxn modelId="{26D74B93-1651-4F08-A9F7-A6EEEF958A2E}" type="presOf" srcId="{55A0715C-BF1E-41FB-B354-5E1961469529}" destId="{EB80C40E-7D9D-4076-955C-1EE3BEA7493B}" srcOrd="0" destOrd="0" presId="urn:microsoft.com/office/officeart/2008/layout/LinedList"/>
    <dgm:cxn modelId="{E8D3042D-CF3C-4520-B50E-FEB9BA878B4B}" srcId="{7B8F10E5-4DCB-4E19-AEB2-853F428F169F}" destId="{AE3DF477-9CF8-4657-B6FA-48EF87B0AED8}" srcOrd="5" destOrd="0" parTransId="{70CFDBFB-E09B-4DA0-A626-9BBB74247F37}" sibTransId="{26F754A4-301B-4AA1-A41C-8698BF93799F}"/>
    <dgm:cxn modelId="{8366DDC1-82AA-475E-A8AE-88CDC2847893}" srcId="{7B8F10E5-4DCB-4E19-AEB2-853F428F169F}" destId="{8CCDA029-EC18-415A-9D40-BCB6D70D7667}" srcOrd="9" destOrd="0" parTransId="{19A54030-6AF4-448C-A412-08815D057107}" sibTransId="{7C9F7C6D-76C3-4E1F-BCD2-1189B7E731B2}"/>
    <dgm:cxn modelId="{A2965797-19CB-4734-A715-DCC0AB364E79}" type="presParOf" srcId="{30714566-4D06-42DD-A8B2-8D69B4DACA07}" destId="{DED76AF5-1DFD-45E9-AD65-E08C141E3DCA}" srcOrd="0" destOrd="0" presId="urn:microsoft.com/office/officeart/2008/layout/LinedList"/>
    <dgm:cxn modelId="{BC0A075C-9EDE-4F78-8F09-E4AE020784D5}" type="presParOf" srcId="{30714566-4D06-42DD-A8B2-8D69B4DACA07}" destId="{43FE1067-D10C-4018-AB2D-9CCBF12365ED}" srcOrd="1" destOrd="0" presId="urn:microsoft.com/office/officeart/2008/layout/LinedList"/>
    <dgm:cxn modelId="{7ACB67AC-9D75-4A6E-A0A5-78AA468FF646}" type="presParOf" srcId="{43FE1067-D10C-4018-AB2D-9CCBF12365ED}" destId="{8197D9A4-020D-4378-94C5-08AB6C5591F2}" srcOrd="0" destOrd="0" presId="urn:microsoft.com/office/officeart/2008/layout/LinedList"/>
    <dgm:cxn modelId="{61EE11CF-BBFF-4C45-AB06-974FF9196054}" type="presParOf" srcId="{43FE1067-D10C-4018-AB2D-9CCBF12365ED}" destId="{BB1E8B6E-0916-4371-87DD-82DBA24D356C}" srcOrd="1" destOrd="0" presId="urn:microsoft.com/office/officeart/2008/layout/LinedList"/>
    <dgm:cxn modelId="{1B2339EC-F01B-4721-ACA6-876B34FD60B2}" type="presParOf" srcId="{30714566-4D06-42DD-A8B2-8D69B4DACA07}" destId="{07FF277E-88DB-470B-BFBA-9886AD9826CB}" srcOrd="2" destOrd="0" presId="urn:microsoft.com/office/officeart/2008/layout/LinedList"/>
    <dgm:cxn modelId="{584891A4-F8B9-40CB-BE00-3EAF94C10864}" type="presParOf" srcId="{30714566-4D06-42DD-A8B2-8D69B4DACA07}" destId="{51CA1D13-D5A3-49EC-8AD6-7D8C183F6970}" srcOrd="3" destOrd="0" presId="urn:microsoft.com/office/officeart/2008/layout/LinedList"/>
    <dgm:cxn modelId="{1048D17C-112D-4263-A9A6-A37366C9DE32}" type="presParOf" srcId="{51CA1D13-D5A3-49EC-8AD6-7D8C183F6970}" destId="{B528C003-AB2E-42A5-AD86-18F2BB692DE5}" srcOrd="0" destOrd="0" presId="urn:microsoft.com/office/officeart/2008/layout/LinedList"/>
    <dgm:cxn modelId="{55AB8960-DE71-4AE2-B9BC-02488B75A07B}" type="presParOf" srcId="{51CA1D13-D5A3-49EC-8AD6-7D8C183F6970}" destId="{8BC8A534-3B06-4B40-8BB0-3BCB9A0F2537}" srcOrd="1" destOrd="0" presId="urn:microsoft.com/office/officeart/2008/layout/LinedList"/>
    <dgm:cxn modelId="{9AF226E7-3899-4218-A3CA-B24DAA793CD4}" type="presParOf" srcId="{30714566-4D06-42DD-A8B2-8D69B4DACA07}" destId="{03F52A9B-EE49-4353-9593-1F274E9F4CDA}" srcOrd="4" destOrd="0" presId="urn:microsoft.com/office/officeart/2008/layout/LinedList"/>
    <dgm:cxn modelId="{5311C288-E7EF-4A2A-8C37-C02878101E39}" type="presParOf" srcId="{30714566-4D06-42DD-A8B2-8D69B4DACA07}" destId="{C1B29ED0-0A18-42FD-A5B0-AD3867A44E4E}" srcOrd="5" destOrd="0" presId="urn:microsoft.com/office/officeart/2008/layout/LinedList"/>
    <dgm:cxn modelId="{754FDA90-1C6E-497D-9D59-40C688632BC2}" type="presParOf" srcId="{C1B29ED0-0A18-42FD-A5B0-AD3867A44E4E}" destId="{EDCAB28C-A355-4FF3-8310-6F1FBF9491E4}" srcOrd="0" destOrd="0" presId="urn:microsoft.com/office/officeart/2008/layout/LinedList"/>
    <dgm:cxn modelId="{7207A4F7-BBBF-41D7-A88D-D1304AEEDF9E}" type="presParOf" srcId="{C1B29ED0-0A18-42FD-A5B0-AD3867A44E4E}" destId="{E4176DBA-4B69-4371-8F02-5B96A7FB75AE}" srcOrd="1" destOrd="0" presId="urn:microsoft.com/office/officeart/2008/layout/LinedList"/>
    <dgm:cxn modelId="{68C673C5-E783-4639-8E7E-7669F928AACA}" type="presParOf" srcId="{30714566-4D06-42DD-A8B2-8D69B4DACA07}" destId="{01DACF7A-DBB9-482A-AC15-B706082AA122}" srcOrd="6" destOrd="0" presId="urn:microsoft.com/office/officeart/2008/layout/LinedList"/>
    <dgm:cxn modelId="{E646D1EE-3679-4E9E-8DAA-CE77528D63DF}" type="presParOf" srcId="{30714566-4D06-42DD-A8B2-8D69B4DACA07}" destId="{A1D1C941-E22D-4D1F-9BCF-28FBAF7B8A1B}" srcOrd="7" destOrd="0" presId="urn:microsoft.com/office/officeart/2008/layout/LinedList"/>
    <dgm:cxn modelId="{7146BD99-ABA6-4019-A833-D14F3E591BCA}" type="presParOf" srcId="{A1D1C941-E22D-4D1F-9BCF-28FBAF7B8A1B}" destId="{FA7193EE-24A4-4EDD-9BBA-DDC59B71775C}" srcOrd="0" destOrd="0" presId="urn:microsoft.com/office/officeart/2008/layout/LinedList"/>
    <dgm:cxn modelId="{D5F44671-4C8A-4B21-A9B3-F7D9E53E38B5}" type="presParOf" srcId="{A1D1C941-E22D-4D1F-9BCF-28FBAF7B8A1B}" destId="{E3518E9A-6C92-4E45-A6DA-8949ED87233E}" srcOrd="1" destOrd="0" presId="urn:microsoft.com/office/officeart/2008/layout/LinedList"/>
    <dgm:cxn modelId="{7636B5AF-7372-44BF-B90C-BE812EED818D}" type="presParOf" srcId="{30714566-4D06-42DD-A8B2-8D69B4DACA07}" destId="{A8B1220B-0B65-412F-A4D1-F0F8EAACD2A3}" srcOrd="8" destOrd="0" presId="urn:microsoft.com/office/officeart/2008/layout/LinedList"/>
    <dgm:cxn modelId="{AC5B32E9-E031-43C9-848A-A4374FE03127}" type="presParOf" srcId="{30714566-4D06-42DD-A8B2-8D69B4DACA07}" destId="{3FD21C1D-36DC-4023-A2ED-E35F23F7F671}" srcOrd="9" destOrd="0" presId="urn:microsoft.com/office/officeart/2008/layout/LinedList"/>
    <dgm:cxn modelId="{C80184B8-3F9E-4064-BB87-52E1D91A62CA}" type="presParOf" srcId="{3FD21C1D-36DC-4023-A2ED-E35F23F7F671}" destId="{5ADC7378-818D-485A-BDBF-92DACFC60C08}" srcOrd="0" destOrd="0" presId="urn:microsoft.com/office/officeart/2008/layout/LinedList"/>
    <dgm:cxn modelId="{DD8699A1-5717-4CCA-A925-C1554578B288}" type="presParOf" srcId="{3FD21C1D-36DC-4023-A2ED-E35F23F7F671}" destId="{BDB9D358-1BDF-45FE-A6EE-FBF273AA55FA}" srcOrd="1" destOrd="0" presId="urn:microsoft.com/office/officeart/2008/layout/LinedList"/>
    <dgm:cxn modelId="{132D2D22-C30E-46F3-A9F1-63E68503F6F0}" type="presParOf" srcId="{30714566-4D06-42DD-A8B2-8D69B4DACA07}" destId="{2EFB7F1C-2B10-4128-9CC1-2DD385CA139B}" srcOrd="10" destOrd="0" presId="urn:microsoft.com/office/officeart/2008/layout/LinedList"/>
    <dgm:cxn modelId="{D7901B9A-9299-4852-81AC-F992CC6EE1A8}" type="presParOf" srcId="{30714566-4D06-42DD-A8B2-8D69B4DACA07}" destId="{B960BA60-E2FC-408D-B416-18A7458A1445}" srcOrd="11" destOrd="0" presId="urn:microsoft.com/office/officeart/2008/layout/LinedList"/>
    <dgm:cxn modelId="{EEED66B5-E629-4E15-9180-7705FC2C0D5E}" type="presParOf" srcId="{B960BA60-E2FC-408D-B416-18A7458A1445}" destId="{2CC2FEFD-5019-47F6-BDE5-201F0C2C7EED}" srcOrd="0" destOrd="0" presId="urn:microsoft.com/office/officeart/2008/layout/LinedList"/>
    <dgm:cxn modelId="{91C26B25-7083-4AE8-8C9F-4A2B3D29D096}" type="presParOf" srcId="{B960BA60-E2FC-408D-B416-18A7458A1445}" destId="{7F2AF080-2CA2-4B6F-932F-437051847282}" srcOrd="1" destOrd="0" presId="urn:microsoft.com/office/officeart/2008/layout/LinedList"/>
    <dgm:cxn modelId="{EB99B1DC-FFB6-4B70-9BAC-9212578A460E}" type="presParOf" srcId="{30714566-4D06-42DD-A8B2-8D69B4DACA07}" destId="{67BEEC3F-0C4A-47AE-BDFF-58C667925110}" srcOrd="12" destOrd="0" presId="urn:microsoft.com/office/officeart/2008/layout/LinedList"/>
    <dgm:cxn modelId="{9C490DF9-AD72-4ABF-842E-36DD786F6E6A}" type="presParOf" srcId="{30714566-4D06-42DD-A8B2-8D69B4DACA07}" destId="{C7CE9E5A-ADFE-4B56-AE98-0D21BE97444B}" srcOrd="13" destOrd="0" presId="urn:microsoft.com/office/officeart/2008/layout/LinedList"/>
    <dgm:cxn modelId="{9F363E29-6D44-42DE-A8A1-90A5CB59D767}" type="presParOf" srcId="{C7CE9E5A-ADFE-4B56-AE98-0D21BE97444B}" destId="{BF727AB4-808F-42CE-AA3F-B3208464B6CD}" srcOrd="0" destOrd="0" presId="urn:microsoft.com/office/officeart/2008/layout/LinedList"/>
    <dgm:cxn modelId="{C6A1005C-D236-4D20-8D29-673004C4444A}" type="presParOf" srcId="{C7CE9E5A-ADFE-4B56-AE98-0D21BE97444B}" destId="{F3AB0E6B-C152-4711-A239-04029222CD96}" srcOrd="1" destOrd="0" presId="urn:microsoft.com/office/officeart/2008/layout/LinedList"/>
    <dgm:cxn modelId="{0F951CBA-E3D6-4641-AF1D-C59BF0468E36}" type="presParOf" srcId="{30714566-4D06-42DD-A8B2-8D69B4DACA07}" destId="{920844B2-897F-4E76-B7FB-D1DC186DC3B5}" srcOrd="14" destOrd="0" presId="urn:microsoft.com/office/officeart/2008/layout/LinedList"/>
    <dgm:cxn modelId="{9B31AE83-D2BF-4CF2-B794-0BC78433826A}" type="presParOf" srcId="{30714566-4D06-42DD-A8B2-8D69B4DACA07}" destId="{C9F20705-23DA-4E40-951E-4C7082E23EFF}" srcOrd="15" destOrd="0" presId="urn:microsoft.com/office/officeart/2008/layout/LinedList"/>
    <dgm:cxn modelId="{18958078-01CB-4972-85E8-C50CB3D38B8E}" type="presParOf" srcId="{C9F20705-23DA-4E40-951E-4C7082E23EFF}" destId="{C39F8CEA-3C18-4330-AEF7-5F2D5C7C06AD}" srcOrd="0" destOrd="0" presId="urn:microsoft.com/office/officeart/2008/layout/LinedList"/>
    <dgm:cxn modelId="{BF0E5876-3807-4518-B103-A81ABAA758EE}" type="presParOf" srcId="{C9F20705-23DA-4E40-951E-4C7082E23EFF}" destId="{23D88FD1-EA97-43CD-B3CC-A88839C04C7E}" srcOrd="1" destOrd="0" presId="urn:microsoft.com/office/officeart/2008/layout/LinedList"/>
    <dgm:cxn modelId="{0B34089A-DC65-4447-B5F5-9EE70E05E9FC}" type="presParOf" srcId="{30714566-4D06-42DD-A8B2-8D69B4DACA07}" destId="{5F92AC16-691C-4E3F-AF38-D8A2FE24BEFF}" srcOrd="16" destOrd="0" presId="urn:microsoft.com/office/officeart/2008/layout/LinedList"/>
    <dgm:cxn modelId="{759FB974-16F3-4374-AD99-26E92ACEED8E}" type="presParOf" srcId="{30714566-4D06-42DD-A8B2-8D69B4DACA07}" destId="{3AC7A741-B2DA-4C12-B31B-E1C69DA5B3B6}" srcOrd="17" destOrd="0" presId="urn:microsoft.com/office/officeart/2008/layout/LinedList"/>
    <dgm:cxn modelId="{8693A890-2A9B-4B80-86A3-0F472E0A14AD}" type="presParOf" srcId="{3AC7A741-B2DA-4C12-B31B-E1C69DA5B3B6}" destId="{63D8FD5D-E72A-4504-BAB7-A0651F379D06}" srcOrd="0" destOrd="0" presId="urn:microsoft.com/office/officeart/2008/layout/LinedList"/>
    <dgm:cxn modelId="{933B063D-0D1F-458C-B463-03487DE594B9}" type="presParOf" srcId="{3AC7A741-B2DA-4C12-B31B-E1C69DA5B3B6}" destId="{253BDC2D-6DBB-48AA-8D2B-117D41E078BF}" srcOrd="1" destOrd="0" presId="urn:microsoft.com/office/officeart/2008/layout/LinedList"/>
    <dgm:cxn modelId="{5F4D4F63-553D-451D-BFCF-5BAC269F949C}" type="presParOf" srcId="{30714566-4D06-42DD-A8B2-8D69B4DACA07}" destId="{18C79BA7-1A91-4EB5-A3FA-954539CA94DC}" srcOrd="18" destOrd="0" presId="urn:microsoft.com/office/officeart/2008/layout/LinedList"/>
    <dgm:cxn modelId="{2B20D836-E542-49D7-A2DF-CDB5648C2262}" type="presParOf" srcId="{30714566-4D06-42DD-A8B2-8D69B4DACA07}" destId="{77F437E1-3466-4C46-BDF4-D87CF0104DE5}" srcOrd="19" destOrd="0" presId="urn:microsoft.com/office/officeart/2008/layout/LinedList"/>
    <dgm:cxn modelId="{E8BA7029-7404-44D2-919E-3E0FC03EC64C}" type="presParOf" srcId="{77F437E1-3466-4C46-BDF4-D87CF0104DE5}" destId="{F04B9F00-2369-4D5B-8049-BD34CFE17102}" srcOrd="0" destOrd="0" presId="urn:microsoft.com/office/officeart/2008/layout/LinedList"/>
    <dgm:cxn modelId="{72C23C62-3329-4413-9684-EC48586DBB34}" type="presParOf" srcId="{77F437E1-3466-4C46-BDF4-D87CF0104DE5}" destId="{D9E8F1E0-F5A9-42FC-B562-A6EF90F57446}" srcOrd="1" destOrd="0" presId="urn:microsoft.com/office/officeart/2008/layout/LinedList"/>
    <dgm:cxn modelId="{BD61CA90-3FA3-4E46-B0D3-FAFC548D74B4}" type="presParOf" srcId="{30714566-4D06-42DD-A8B2-8D69B4DACA07}" destId="{4A73D53F-A919-4A7B-8361-3487E9AC1C5C}" srcOrd="20" destOrd="0" presId="urn:microsoft.com/office/officeart/2008/layout/LinedList"/>
    <dgm:cxn modelId="{4B382C1D-C34D-483B-8C2B-98003340EE0E}" type="presParOf" srcId="{30714566-4D06-42DD-A8B2-8D69B4DACA07}" destId="{51BA25F3-B637-4CAA-97F3-ADEB77021FA0}" srcOrd="21" destOrd="0" presId="urn:microsoft.com/office/officeart/2008/layout/LinedList"/>
    <dgm:cxn modelId="{8DFB8BF2-A14B-453D-B748-338690452B3D}" type="presParOf" srcId="{51BA25F3-B637-4CAA-97F3-ADEB77021FA0}" destId="{D89E47AB-5A19-41FB-838A-54A97093B61A}" srcOrd="0" destOrd="0" presId="urn:microsoft.com/office/officeart/2008/layout/LinedList"/>
    <dgm:cxn modelId="{4AF36B9C-B594-4BDA-B5EC-23AEDDC938D9}" type="presParOf" srcId="{51BA25F3-B637-4CAA-97F3-ADEB77021FA0}" destId="{E6B09F15-9172-4478-8A83-A756EBAD153B}" srcOrd="1" destOrd="0" presId="urn:microsoft.com/office/officeart/2008/layout/LinedList"/>
    <dgm:cxn modelId="{FB1CDCAB-A595-42EF-BD48-07EF7502DCFB}" type="presParOf" srcId="{30714566-4D06-42DD-A8B2-8D69B4DACA07}" destId="{8B937E42-8F4C-4C3B-9434-D038FCE02161}" srcOrd="22" destOrd="0" presId="urn:microsoft.com/office/officeart/2008/layout/LinedList"/>
    <dgm:cxn modelId="{AADEAA9C-AA59-4740-B425-008AA00958BF}" type="presParOf" srcId="{30714566-4D06-42DD-A8B2-8D69B4DACA07}" destId="{BD50ADD1-12AA-432E-BC70-241651AD511E}" srcOrd="23" destOrd="0" presId="urn:microsoft.com/office/officeart/2008/layout/LinedList"/>
    <dgm:cxn modelId="{8AFA5AEA-FEE1-4728-810A-74EB28D59E46}" type="presParOf" srcId="{BD50ADD1-12AA-432E-BC70-241651AD511E}" destId="{EB80C40E-7D9D-4076-955C-1EE3BEA7493B}" srcOrd="0" destOrd="0" presId="urn:microsoft.com/office/officeart/2008/layout/LinedList"/>
    <dgm:cxn modelId="{077DF95E-F4FC-4EF8-ABA3-B8B0F2B1A9DB}" type="presParOf" srcId="{BD50ADD1-12AA-432E-BC70-241651AD511E}" destId="{9C1A308F-0A49-4995-BFFF-2388BD4FB07E}" srcOrd="1" destOrd="0" presId="urn:microsoft.com/office/officeart/2008/layout/LinedList"/>
    <dgm:cxn modelId="{0C60C5D4-393E-4E9E-BFE4-77A8CD062726}" type="presParOf" srcId="{30714566-4D06-42DD-A8B2-8D69B4DACA07}" destId="{4D06AECF-5B85-4A82-B45C-4E26618B1B1F}" srcOrd="24" destOrd="0" presId="urn:microsoft.com/office/officeart/2008/layout/LinedList"/>
    <dgm:cxn modelId="{02FE7ABB-7F4C-4ADD-999E-A1EEF0A4E919}" type="presParOf" srcId="{30714566-4D06-42DD-A8B2-8D69B4DACA07}" destId="{DE475DA0-128D-4549-9DC0-34D93DD177C9}" srcOrd="25" destOrd="0" presId="urn:microsoft.com/office/officeart/2008/layout/LinedList"/>
    <dgm:cxn modelId="{E737EDD4-A72E-471A-81AA-B128172EDDF7}" type="presParOf" srcId="{DE475DA0-128D-4549-9DC0-34D93DD177C9}" destId="{9B796E46-1989-43B6-923B-7828160839EE}" srcOrd="0" destOrd="0" presId="urn:microsoft.com/office/officeart/2008/layout/LinedList"/>
    <dgm:cxn modelId="{56954E27-19C9-43AC-9E19-B6B8BD4FAAB5}" type="presParOf" srcId="{DE475DA0-128D-4549-9DC0-34D93DD177C9}" destId="{44E55FDA-71A7-4D99-B1D0-BED5C45FCBEC}" srcOrd="1" destOrd="0" presId="urn:microsoft.com/office/officeart/2008/layout/LinedList"/>
    <dgm:cxn modelId="{63EBAB2E-1F48-475A-968F-A362CF25CAF6}" type="presParOf" srcId="{30714566-4D06-42DD-A8B2-8D69B4DACA07}" destId="{E578B2AA-84C2-4FB7-930A-2DBB4351470F}" srcOrd="26" destOrd="0" presId="urn:microsoft.com/office/officeart/2008/layout/LinedList"/>
    <dgm:cxn modelId="{425E9D24-03B9-4F24-8400-0CAE51E1B7E6}" type="presParOf" srcId="{30714566-4D06-42DD-A8B2-8D69B4DACA07}" destId="{AFCD1863-1FB5-49F3-8F5C-9607B384A67B}" srcOrd="27" destOrd="0" presId="urn:microsoft.com/office/officeart/2008/layout/LinedList"/>
    <dgm:cxn modelId="{E1783AB3-97AC-4903-AF36-1C11B42429AD}" type="presParOf" srcId="{AFCD1863-1FB5-49F3-8F5C-9607B384A67B}" destId="{8319D922-5010-41B1-81C0-5AA6CB8BFCD6}" srcOrd="0" destOrd="0" presId="urn:microsoft.com/office/officeart/2008/layout/LinedList"/>
    <dgm:cxn modelId="{73CDE894-DC4D-43A7-B7B1-1890F2C8DB15}" type="presParOf" srcId="{AFCD1863-1FB5-49F3-8F5C-9607B384A67B}" destId="{0A29ECBF-9E8E-4BAE-AB46-2DB1DD040DE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1E1337C-F655-4690-A534-1C347FB043A6}" type="doc">
      <dgm:prSet loTypeId="urn:microsoft.com/office/officeart/2008/layout/LinedLis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64E7B1-2ED7-4AF8-9AFA-8E3882817D95}">
      <dgm:prSet/>
      <dgm:spPr/>
      <dgm:t>
        <a:bodyPr/>
        <a:lstStyle/>
        <a:p>
          <a:r>
            <a:rPr lang="en-IE" b="1" dirty="0">
              <a:solidFill>
                <a:srgbClr val="00B050"/>
              </a:solidFill>
            </a:rPr>
            <a:t>Languages</a:t>
          </a:r>
          <a:endParaRPr lang="en-US" b="1" dirty="0">
            <a:solidFill>
              <a:srgbClr val="00B050"/>
            </a:solidFill>
          </a:endParaRPr>
        </a:p>
      </dgm:t>
    </dgm:pt>
    <dgm:pt modelId="{77FCCD15-4D63-41C7-9665-F1C1180920F1}" type="parTrans" cxnId="{4C2633D7-878F-40BB-BA21-4AD1E3B5227F}">
      <dgm:prSet/>
      <dgm:spPr/>
      <dgm:t>
        <a:bodyPr/>
        <a:lstStyle/>
        <a:p>
          <a:endParaRPr lang="en-US"/>
        </a:p>
      </dgm:t>
    </dgm:pt>
    <dgm:pt modelId="{EA0A00A7-3076-4128-AF39-89B6C9AAEABB}" type="sibTrans" cxnId="{4C2633D7-878F-40BB-BA21-4AD1E3B5227F}">
      <dgm:prSet/>
      <dgm:spPr/>
      <dgm:t>
        <a:bodyPr/>
        <a:lstStyle/>
        <a:p>
          <a:endParaRPr lang="en-US"/>
        </a:p>
      </dgm:t>
    </dgm:pt>
    <dgm:pt modelId="{CE157312-08DD-46C0-997F-3B43D2C9E25A}">
      <dgm:prSet/>
      <dgm:spPr/>
      <dgm:t>
        <a:bodyPr/>
        <a:lstStyle/>
        <a:p>
          <a:pPr rtl="0"/>
          <a:r>
            <a:rPr lang="en-IE" dirty="0"/>
            <a:t>French</a:t>
          </a:r>
          <a:r>
            <a:rPr lang="en-IE" dirty="0">
              <a:latin typeface="Calibri Light" panose="020F0302020204030204"/>
            </a:rPr>
            <a:t>       </a:t>
          </a:r>
          <a:r>
            <a:rPr lang="en-IE" dirty="0"/>
            <a:t> </a:t>
          </a:r>
          <a:r>
            <a:rPr lang="en-IE" dirty="0">
              <a:latin typeface="Calibri Light" panose="020F0302020204030204"/>
            </a:rPr>
            <a:t>          25% oral, 25% aural and 55</a:t>
          </a:r>
          <a:r>
            <a:rPr lang="en-IE" dirty="0"/>
            <a:t>% </a:t>
          </a:r>
          <a:r>
            <a:rPr lang="en-IE" dirty="0">
              <a:latin typeface="Calibri Light" panose="020F0302020204030204"/>
            </a:rPr>
            <a:t>written</a:t>
          </a:r>
          <a:r>
            <a:rPr lang="en-IE" dirty="0"/>
            <a:t> </a:t>
          </a:r>
          <a:r>
            <a:rPr lang="en-IE" dirty="0">
              <a:latin typeface="Calibri Light" panose="020F0302020204030204"/>
            </a:rPr>
            <a:t>Exam</a:t>
          </a:r>
          <a:endParaRPr lang="en-US" dirty="0"/>
        </a:p>
      </dgm:t>
    </dgm:pt>
    <dgm:pt modelId="{A4E1089F-57BA-47DF-8F5D-43723B80FF82}" type="parTrans" cxnId="{0F7E3D9E-DBF2-4E45-A6FE-6CDEB47C718D}">
      <dgm:prSet/>
      <dgm:spPr/>
      <dgm:t>
        <a:bodyPr/>
        <a:lstStyle/>
        <a:p>
          <a:endParaRPr lang="en-US"/>
        </a:p>
      </dgm:t>
    </dgm:pt>
    <dgm:pt modelId="{E6165E3C-C877-4141-9DDF-10993172FE0D}" type="sibTrans" cxnId="{0F7E3D9E-DBF2-4E45-A6FE-6CDEB47C718D}">
      <dgm:prSet/>
      <dgm:spPr/>
      <dgm:t>
        <a:bodyPr/>
        <a:lstStyle/>
        <a:p>
          <a:endParaRPr lang="en-US"/>
        </a:p>
      </dgm:t>
    </dgm:pt>
    <dgm:pt modelId="{7F5EA42F-C34C-497F-B829-B056D3F4191A}">
      <dgm:prSet/>
      <dgm:spPr/>
      <dgm:t>
        <a:bodyPr/>
        <a:lstStyle/>
        <a:p>
          <a:pPr rtl="0"/>
          <a:r>
            <a:rPr lang="en-IE" dirty="0">
              <a:latin typeface="Calibri Light" panose="020F0302020204030204"/>
            </a:rPr>
            <a:t>Spanish                   </a:t>
          </a:r>
          <a:r>
            <a:rPr lang="en-IE" dirty="0"/>
            <a:t>25% oral, 25% aural and 55% written Exam</a:t>
          </a:r>
          <a:r>
            <a:rPr lang="en-IE" dirty="0">
              <a:latin typeface="Calibri Light" panose="020F0302020204030204"/>
            </a:rPr>
            <a:t> </a:t>
          </a:r>
          <a:endParaRPr lang="en-US" dirty="0"/>
        </a:p>
      </dgm:t>
    </dgm:pt>
    <dgm:pt modelId="{46744E5A-2DA0-48A4-AE9D-B6AC34AA6ECA}" type="parTrans" cxnId="{418DA6BC-74CB-489E-8298-6042F098F394}">
      <dgm:prSet/>
      <dgm:spPr/>
      <dgm:t>
        <a:bodyPr/>
        <a:lstStyle/>
        <a:p>
          <a:endParaRPr lang="en-US"/>
        </a:p>
      </dgm:t>
    </dgm:pt>
    <dgm:pt modelId="{3067D130-1003-49C8-84D7-8B2C2A5F20AF}" type="sibTrans" cxnId="{418DA6BC-74CB-489E-8298-6042F098F394}">
      <dgm:prSet/>
      <dgm:spPr/>
      <dgm:t>
        <a:bodyPr/>
        <a:lstStyle/>
        <a:p>
          <a:endParaRPr lang="en-US"/>
        </a:p>
      </dgm:t>
    </dgm:pt>
    <dgm:pt modelId="{CD106FBD-476F-45EA-BC31-FFDCF99C6942}">
      <dgm:prSet/>
      <dgm:spPr/>
      <dgm:t>
        <a:bodyPr/>
        <a:lstStyle/>
        <a:p>
          <a:r>
            <a:rPr lang="en-IE" b="1" dirty="0">
              <a:solidFill>
                <a:srgbClr val="00B050"/>
              </a:solidFill>
            </a:rPr>
            <a:t>Social Studies/Humanities</a:t>
          </a:r>
          <a:endParaRPr lang="en-US" b="1" dirty="0">
            <a:solidFill>
              <a:srgbClr val="00B050"/>
            </a:solidFill>
          </a:endParaRPr>
        </a:p>
      </dgm:t>
    </dgm:pt>
    <dgm:pt modelId="{11F32E77-92F2-472F-9525-ECD253B753DA}" type="parTrans" cxnId="{C305DF7E-F545-4600-88A1-D9B6617BFE5C}">
      <dgm:prSet/>
      <dgm:spPr/>
      <dgm:t>
        <a:bodyPr/>
        <a:lstStyle/>
        <a:p>
          <a:endParaRPr lang="en-US"/>
        </a:p>
      </dgm:t>
    </dgm:pt>
    <dgm:pt modelId="{DF93911A-3E61-44D1-B963-AC833353A31A}" type="sibTrans" cxnId="{C305DF7E-F545-4600-88A1-D9B6617BFE5C}">
      <dgm:prSet/>
      <dgm:spPr/>
      <dgm:t>
        <a:bodyPr/>
        <a:lstStyle/>
        <a:p>
          <a:endParaRPr lang="en-US"/>
        </a:p>
      </dgm:t>
    </dgm:pt>
    <dgm:pt modelId="{ACD9595B-E5B9-4802-9AE1-2F3546DA327C}">
      <dgm:prSet/>
      <dgm:spPr/>
      <dgm:t>
        <a:bodyPr/>
        <a:lstStyle/>
        <a:p>
          <a:pPr rtl="0"/>
          <a:r>
            <a:rPr lang="en-IE" dirty="0"/>
            <a:t>History	</a:t>
          </a:r>
          <a:r>
            <a:rPr lang="en-IE" dirty="0">
              <a:latin typeface="Calibri Light" panose="020F0302020204030204"/>
            </a:rPr>
            <a:t>         </a:t>
          </a:r>
          <a:r>
            <a:rPr lang="en-IE" dirty="0"/>
            <a:t>				 20% Project</a:t>
          </a:r>
          <a:r>
            <a:rPr lang="en-IE" dirty="0">
              <a:latin typeface="Calibri Light" panose="020F0302020204030204"/>
            </a:rPr>
            <a:t> and 80% written exam</a:t>
          </a:r>
          <a:endParaRPr lang="en-US" dirty="0"/>
        </a:p>
      </dgm:t>
    </dgm:pt>
    <dgm:pt modelId="{C985FAE0-1B4B-4248-BB4F-0CFFDB061349}" type="parTrans" cxnId="{9B7B393C-A8E6-4863-9C1D-AF8B553AC73E}">
      <dgm:prSet/>
      <dgm:spPr/>
      <dgm:t>
        <a:bodyPr/>
        <a:lstStyle/>
        <a:p>
          <a:endParaRPr lang="en-US"/>
        </a:p>
      </dgm:t>
    </dgm:pt>
    <dgm:pt modelId="{BB8C5EB5-4A6C-4FA9-9B71-E4C8751C6234}" type="sibTrans" cxnId="{9B7B393C-A8E6-4863-9C1D-AF8B553AC73E}">
      <dgm:prSet/>
      <dgm:spPr/>
      <dgm:t>
        <a:bodyPr/>
        <a:lstStyle/>
        <a:p>
          <a:endParaRPr lang="en-US"/>
        </a:p>
      </dgm:t>
    </dgm:pt>
    <dgm:pt modelId="{B24459E7-39C2-461F-BCF2-4BD412880013}">
      <dgm:prSet/>
      <dgm:spPr/>
      <dgm:t>
        <a:bodyPr/>
        <a:lstStyle/>
        <a:p>
          <a:pPr rtl="0"/>
          <a:r>
            <a:rPr lang="en-IE" dirty="0">
              <a:latin typeface="Calibri Light" panose="020F0302020204030204"/>
            </a:rPr>
            <a:t>Geography </a:t>
          </a:r>
          <a:r>
            <a:rPr lang="en-IE" dirty="0"/>
            <a:t> </a:t>
          </a:r>
          <a:r>
            <a:rPr lang="en-IE" dirty="0">
              <a:latin typeface="Calibri Light" panose="020F0302020204030204"/>
            </a:rPr>
            <a:t>                                                         20% Project and 80% written exam</a:t>
          </a:r>
          <a:endParaRPr lang="en-US" dirty="0"/>
        </a:p>
      </dgm:t>
    </dgm:pt>
    <dgm:pt modelId="{A3EEC3F4-25BD-46C2-9F6C-2DBC755FFC0B}" type="parTrans" cxnId="{EC8ADFBF-42AA-429F-9E90-1F32802776C9}">
      <dgm:prSet/>
      <dgm:spPr/>
      <dgm:t>
        <a:bodyPr/>
        <a:lstStyle/>
        <a:p>
          <a:endParaRPr lang="en-US"/>
        </a:p>
      </dgm:t>
    </dgm:pt>
    <dgm:pt modelId="{0B8C68BD-6364-48EA-AF14-88C82A918BD2}" type="sibTrans" cxnId="{EC8ADFBF-42AA-429F-9E90-1F32802776C9}">
      <dgm:prSet/>
      <dgm:spPr/>
      <dgm:t>
        <a:bodyPr/>
        <a:lstStyle/>
        <a:p>
          <a:endParaRPr lang="en-US"/>
        </a:p>
      </dgm:t>
    </dgm:pt>
    <dgm:pt modelId="{54B6FD63-02A8-4133-BB2C-494468A5BBDF}">
      <dgm:prSet/>
      <dgm:spPr/>
      <dgm:t>
        <a:bodyPr/>
        <a:lstStyle/>
        <a:p>
          <a:pPr rtl="0"/>
          <a:r>
            <a:rPr lang="en-IE" dirty="0"/>
            <a:t>Home Economics	</a:t>
          </a:r>
          <a:r>
            <a:rPr lang="en-IE" dirty="0">
              <a:latin typeface="Calibri Light" panose="020F0302020204030204"/>
            </a:rPr>
            <a:t>       </a:t>
          </a:r>
          <a:r>
            <a:rPr lang="en-IE" dirty="0"/>
            <a:t>			20% </a:t>
          </a:r>
          <a:r>
            <a:rPr lang="en-IE" dirty="0">
              <a:latin typeface="Calibri Light" panose="020F0302020204030204"/>
            </a:rPr>
            <a:t>Project and 80% written exam</a:t>
          </a:r>
          <a:endParaRPr lang="en-US" dirty="0"/>
        </a:p>
      </dgm:t>
    </dgm:pt>
    <dgm:pt modelId="{005E48F1-6A43-45FA-85AF-C2427F5E97C2}" type="parTrans" cxnId="{E2949D42-19CD-40E6-A77E-73D2DF67FE0A}">
      <dgm:prSet/>
      <dgm:spPr/>
      <dgm:t>
        <a:bodyPr/>
        <a:lstStyle/>
        <a:p>
          <a:endParaRPr lang="en-US"/>
        </a:p>
      </dgm:t>
    </dgm:pt>
    <dgm:pt modelId="{82244F77-0771-43AD-94F7-DE2491AE189A}" type="sibTrans" cxnId="{E2949D42-19CD-40E6-A77E-73D2DF67FE0A}">
      <dgm:prSet/>
      <dgm:spPr/>
      <dgm:t>
        <a:bodyPr/>
        <a:lstStyle/>
        <a:p>
          <a:endParaRPr lang="en-US"/>
        </a:p>
      </dgm:t>
    </dgm:pt>
    <dgm:pt modelId="{BA342C10-EED0-4AAF-AB6E-32564180DC41}">
      <dgm:prSet/>
      <dgm:spPr/>
      <dgm:t>
        <a:bodyPr/>
        <a:lstStyle/>
        <a:p>
          <a:r>
            <a:rPr lang="en-IE" b="1" dirty="0">
              <a:solidFill>
                <a:srgbClr val="00B050"/>
              </a:solidFill>
            </a:rPr>
            <a:t>Practical</a:t>
          </a:r>
          <a:endParaRPr lang="en-US" b="1" dirty="0">
            <a:solidFill>
              <a:srgbClr val="00B050"/>
            </a:solidFill>
          </a:endParaRPr>
        </a:p>
      </dgm:t>
    </dgm:pt>
    <dgm:pt modelId="{5185A15B-BEA8-4B32-8832-4E07AF2BE247}" type="parTrans" cxnId="{988CC5D5-C5CE-46F5-A65B-2FA2F54C9B10}">
      <dgm:prSet/>
      <dgm:spPr/>
      <dgm:t>
        <a:bodyPr/>
        <a:lstStyle/>
        <a:p>
          <a:endParaRPr lang="en-US"/>
        </a:p>
      </dgm:t>
    </dgm:pt>
    <dgm:pt modelId="{4745C23F-AE09-4B95-B0CC-71ADA3107D37}" type="sibTrans" cxnId="{988CC5D5-C5CE-46F5-A65B-2FA2F54C9B10}">
      <dgm:prSet/>
      <dgm:spPr/>
      <dgm:t>
        <a:bodyPr/>
        <a:lstStyle/>
        <a:p>
          <a:endParaRPr lang="en-US"/>
        </a:p>
      </dgm:t>
    </dgm:pt>
    <dgm:pt modelId="{A8B330E4-6BDD-44AD-920B-B57E8B6BF781}">
      <dgm:prSet/>
      <dgm:spPr/>
      <dgm:t>
        <a:bodyPr/>
        <a:lstStyle/>
        <a:p>
          <a:pPr rtl="0"/>
          <a:r>
            <a:rPr lang="en-IE" dirty="0"/>
            <a:t>Construction Studies(Woodwork)</a:t>
          </a:r>
          <a:r>
            <a:rPr lang="en-IE" dirty="0">
              <a:latin typeface="Calibri Light" panose="020F0302020204030204"/>
            </a:rPr>
            <a:t>            25</a:t>
          </a:r>
          <a:r>
            <a:rPr lang="en-IE" dirty="0"/>
            <a:t>% Practical</a:t>
          </a:r>
          <a:r>
            <a:rPr lang="en-IE" dirty="0">
              <a:latin typeface="Calibri Light" panose="020F0302020204030204"/>
            </a:rPr>
            <a:t>, 25% Project, 50% Written Exam  </a:t>
          </a:r>
          <a:endParaRPr lang="en-US" dirty="0"/>
        </a:p>
      </dgm:t>
    </dgm:pt>
    <dgm:pt modelId="{FEA302D2-BBC7-4CEA-A1AA-FE5F5850C900}" type="parTrans" cxnId="{FFF84A7F-9861-47D6-89E9-A607AD174D1C}">
      <dgm:prSet/>
      <dgm:spPr/>
      <dgm:t>
        <a:bodyPr/>
        <a:lstStyle/>
        <a:p>
          <a:endParaRPr lang="en-US"/>
        </a:p>
      </dgm:t>
    </dgm:pt>
    <dgm:pt modelId="{AA7F3CFD-F582-4D90-BDDD-7B86897EFA08}" type="sibTrans" cxnId="{FFF84A7F-9861-47D6-89E9-A607AD174D1C}">
      <dgm:prSet/>
      <dgm:spPr/>
      <dgm:t>
        <a:bodyPr/>
        <a:lstStyle/>
        <a:p>
          <a:endParaRPr lang="en-US"/>
        </a:p>
      </dgm:t>
    </dgm:pt>
    <dgm:pt modelId="{E6274956-8E9E-4C92-BE82-8706880A40AA}">
      <dgm:prSet/>
      <dgm:spPr/>
      <dgm:t>
        <a:bodyPr/>
        <a:lstStyle/>
        <a:p>
          <a:pPr rtl="0"/>
          <a:r>
            <a:rPr lang="en-IE" dirty="0"/>
            <a:t>Engineering (Metalwork)</a:t>
          </a:r>
          <a:r>
            <a:rPr lang="en-IE" dirty="0">
              <a:latin typeface="Calibri Light" panose="020F0302020204030204"/>
            </a:rPr>
            <a:t>                           25</a:t>
          </a:r>
          <a:r>
            <a:rPr lang="en-IE" dirty="0"/>
            <a:t>% Practical</a:t>
          </a:r>
          <a:r>
            <a:rPr lang="en-IE" dirty="0">
              <a:latin typeface="Calibri Light" panose="020F0302020204030204"/>
            </a:rPr>
            <a:t>, 25% Project, 50% written exam</a:t>
          </a:r>
          <a:endParaRPr lang="en-US" dirty="0"/>
        </a:p>
      </dgm:t>
    </dgm:pt>
    <dgm:pt modelId="{98D3E749-2AAA-441A-8FD4-54C622C376DF}" type="parTrans" cxnId="{21CC9A39-BB17-4E39-8239-FA1D07E04034}">
      <dgm:prSet/>
      <dgm:spPr/>
      <dgm:t>
        <a:bodyPr/>
        <a:lstStyle/>
        <a:p>
          <a:endParaRPr lang="en-US"/>
        </a:p>
      </dgm:t>
    </dgm:pt>
    <dgm:pt modelId="{0887DE9E-662A-44AA-8EF9-32FC73E524E7}" type="sibTrans" cxnId="{21CC9A39-BB17-4E39-8239-FA1D07E04034}">
      <dgm:prSet/>
      <dgm:spPr/>
      <dgm:t>
        <a:bodyPr/>
        <a:lstStyle/>
        <a:p>
          <a:endParaRPr lang="en-US"/>
        </a:p>
      </dgm:t>
    </dgm:pt>
    <dgm:pt modelId="{8C73BD1D-B8DF-45ED-A602-DACEE44F8AEC}">
      <dgm:prSet phldr="0"/>
      <dgm:spPr/>
      <dgm:t>
        <a:bodyPr/>
        <a:lstStyle/>
        <a:p>
          <a:pPr rtl="0"/>
          <a:r>
            <a:rPr lang="en-IE" dirty="0">
              <a:latin typeface="Calibri Light" panose="020F0302020204030204"/>
            </a:rPr>
            <a:t>Physical Education                                            20% Project, 30% Performance and 50% written exam</a:t>
          </a:r>
        </a:p>
      </dgm:t>
    </dgm:pt>
    <dgm:pt modelId="{E2298301-6FD0-44DF-B405-77C6C5F13B03}" type="parTrans" cxnId="{A1C57E88-4306-4E30-AB42-58B2A4DC0931}">
      <dgm:prSet/>
      <dgm:spPr/>
    </dgm:pt>
    <dgm:pt modelId="{B66F85D2-895C-4667-A5B6-270423499DBC}" type="sibTrans" cxnId="{A1C57E88-4306-4E30-AB42-58B2A4DC0931}">
      <dgm:prSet/>
      <dgm:spPr/>
    </dgm:pt>
    <dgm:pt modelId="{B866517A-3AE1-4C0E-8684-59FB34974AF4}">
      <dgm:prSet phldr="0"/>
      <dgm:spPr/>
      <dgm:t>
        <a:bodyPr/>
        <a:lstStyle/>
        <a:p>
          <a:endParaRPr lang="en-IE" b="0" dirty="0">
            <a:latin typeface="Calibri Light" panose="020F0302020204030204"/>
          </a:endParaRPr>
        </a:p>
      </dgm:t>
    </dgm:pt>
    <dgm:pt modelId="{64F416BF-0A75-4327-B5B6-065C5F5638E9}" type="parTrans" cxnId="{C94AF99A-971E-4296-869F-95AD53A1911B}">
      <dgm:prSet/>
      <dgm:spPr/>
    </dgm:pt>
    <dgm:pt modelId="{7D97CFCA-CBE6-470C-9A7D-8A9B4CC1A5B4}" type="sibTrans" cxnId="{C94AF99A-971E-4296-869F-95AD53A1911B}">
      <dgm:prSet/>
      <dgm:spPr/>
    </dgm:pt>
    <dgm:pt modelId="{4335C308-AFAA-4C2E-9BCB-5DCAA44F51C6}">
      <dgm:prSet phldr="0"/>
      <dgm:spPr/>
      <dgm:t>
        <a:bodyPr/>
        <a:lstStyle/>
        <a:p>
          <a:endParaRPr lang="en-IE" b="0" dirty="0">
            <a:latin typeface="Calibri Light" panose="020F0302020204030204"/>
          </a:endParaRPr>
        </a:p>
      </dgm:t>
    </dgm:pt>
    <dgm:pt modelId="{4BC9BFE2-4098-4125-B050-87AC53CEB925}" type="parTrans" cxnId="{B4D26E08-60FA-4C44-BF31-04043DE09D89}">
      <dgm:prSet/>
      <dgm:spPr/>
    </dgm:pt>
    <dgm:pt modelId="{3B395F05-C007-446A-B2C6-EA788FA18E8A}" type="sibTrans" cxnId="{B4D26E08-60FA-4C44-BF31-04043DE09D89}">
      <dgm:prSet/>
      <dgm:spPr/>
    </dgm:pt>
    <dgm:pt modelId="{711C7F0F-C63E-4FAA-9104-BA22AC6E569C}" type="pres">
      <dgm:prSet presAssocID="{E1E1337C-F655-4690-A534-1C347FB043A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2F6F46F-BE24-4151-B58E-09AA59B53056}" type="pres">
      <dgm:prSet presAssocID="{4564E7B1-2ED7-4AF8-9AFA-8E3882817D95}" presName="thickLine" presStyleLbl="alignNode1" presStyleIdx="0" presStyleCnt="13"/>
      <dgm:spPr/>
    </dgm:pt>
    <dgm:pt modelId="{1515ED4D-E2E5-45EC-A8C2-08114637142F}" type="pres">
      <dgm:prSet presAssocID="{4564E7B1-2ED7-4AF8-9AFA-8E3882817D95}" presName="horz1" presStyleCnt="0"/>
      <dgm:spPr/>
    </dgm:pt>
    <dgm:pt modelId="{D9B93D61-4021-49B1-B2F5-36705DFDA9E6}" type="pres">
      <dgm:prSet presAssocID="{4564E7B1-2ED7-4AF8-9AFA-8E3882817D95}" presName="tx1" presStyleLbl="revTx" presStyleIdx="0" presStyleCnt="13"/>
      <dgm:spPr/>
      <dgm:t>
        <a:bodyPr/>
        <a:lstStyle/>
        <a:p>
          <a:endParaRPr lang="en-US"/>
        </a:p>
      </dgm:t>
    </dgm:pt>
    <dgm:pt modelId="{720FF05A-2A86-40BF-84D8-0144EF54C837}" type="pres">
      <dgm:prSet presAssocID="{4564E7B1-2ED7-4AF8-9AFA-8E3882817D95}" presName="vert1" presStyleCnt="0"/>
      <dgm:spPr/>
    </dgm:pt>
    <dgm:pt modelId="{A2144451-296D-4D78-BC20-6DEC3771AB1F}" type="pres">
      <dgm:prSet presAssocID="{CE157312-08DD-46C0-997F-3B43D2C9E25A}" presName="thickLine" presStyleLbl="alignNode1" presStyleIdx="1" presStyleCnt="13"/>
      <dgm:spPr/>
    </dgm:pt>
    <dgm:pt modelId="{151916C7-F7A3-47EF-890C-80E437CD4AB4}" type="pres">
      <dgm:prSet presAssocID="{CE157312-08DD-46C0-997F-3B43D2C9E25A}" presName="horz1" presStyleCnt="0"/>
      <dgm:spPr/>
    </dgm:pt>
    <dgm:pt modelId="{C1AE4D0C-D092-4061-92CA-13BDD6CF7036}" type="pres">
      <dgm:prSet presAssocID="{CE157312-08DD-46C0-997F-3B43D2C9E25A}" presName="tx1" presStyleLbl="revTx" presStyleIdx="1" presStyleCnt="13"/>
      <dgm:spPr/>
      <dgm:t>
        <a:bodyPr/>
        <a:lstStyle/>
        <a:p>
          <a:endParaRPr lang="en-US"/>
        </a:p>
      </dgm:t>
    </dgm:pt>
    <dgm:pt modelId="{4773353B-723C-4A29-89E8-CC81CFB5AE3A}" type="pres">
      <dgm:prSet presAssocID="{CE157312-08DD-46C0-997F-3B43D2C9E25A}" presName="vert1" presStyleCnt="0"/>
      <dgm:spPr/>
    </dgm:pt>
    <dgm:pt modelId="{9344B9D1-676A-4386-B4BC-C4329DF64CC3}" type="pres">
      <dgm:prSet presAssocID="{7F5EA42F-C34C-497F-B829-B056D3F4191A}" presName="thickLine" presStyleLbl="alignNode1" presStyleIdx="2" presStyleCnt="13"/>
      <dgm:spPr/>
    </dgm:pt>
    <dgm:pt modelId="{52238FD7-E73A-4F02-BF34-D676EFFD13D9}" type="pres">
      <dgm:prSet presAssocID="{7F5EA42F-C34C-497F-B829-B056D3F4191A}" presName="horz1" presStyleCnt="0"/>
      <dgm:spPr/>
    </dgm:pt>
    <dgm:pt modelId="{3E1EB8AB-F171-4AFB-89A2-0214041CCF9D}" type="pres">
      <dgm:prSet presAssocID="{7F5EA42F-C34C-497F-B829-B056D3F4191A}" presName="tx1" presStyleLbl="revTx" presStyleIdx="2" presStyleCnt="13"/>
      <dgm:spPr/>
      <dgm:t>
        <a:bodyPr/>
        <a:lstStyle/>
        <a:p>
          <a:endParaRPr lang="en-US"/>
        </a:p>
      </dgm:t>
    </dgm:pt>
    <dgm:pt modelId="{0755A28E-6DF9-4C71-A8A7-CCC2419D9785}" type="pres">
      <dgm:prSet presAssocID="{7F5EA42F-C34C-497F-B829-B056D3F4191A}" presName="vert1" presStyleCnt="0"/>
      <dgm:spPr/>
    </dgm:pt>
    <dgm:pt modelId="{F8465B5E-842E-41C9-8ECB-8F9D6258A037}" type="pres">
      <dgm:prSet presAssocID="{B866517A-3AE1-4C0E-8684-59FB34974AF4}" presName="thickLine" presStyleLbl="alignNode1" presStyleIdx="3" presStyleCnt="13"/>
      <dgm:spPr/>
    </dgm:pt>
    <dgm:pt modelId="{CF717A08-9AFC-4392-84C0-B86B42C826CC}" type="pres">
      <dgm:prSet presAssocID="{B866517A-3AE1-4C0E-8684-59FB34974AF4}" presName="horz1" presStyleCnt="0"/>
      <dgm:spPr/>
    </dgm:pt>
    <dgm:pt modelId="{171130B6-6FF6-4A95-8BA5-034C725FC1F8}" type="pres">
      <dgm:prSet presAssocID="{B866517A-3AE1-4C0E-8684-59FB34974AF4}" presName="tx1" presStyleLbl="revTx" presStyleIdx="3" presStyleCnt="13"/>
      <dgm:spPr/>
      <dgm:t>
        <a:bodyPr/>
        <a:lstStyle/>
        <a:p>
          <a:endParaRPr lang="en-US"/>
        </a:p>
      </dgm:t>
    </dgm:pt>
    <dgm:pt modelId="{8D11ADFC-4D3B-44A7-A50C-D479DBE352FC}" type="pres">
      <dgm:prSet presAssocID="{B866517A-3AE1-4C0E-8684-59FB34974AF4}" presName="vert1" presStyleCnt="0"/>
      <dgm:spPr/>
    </dgm:pt>
    <dgm:pt modelId="{25C2F94F-9C36-4713-98BD-1C2ED9D1337C}" type="pres">
      <dgm:prSet presAssocID="{CD106FBD-476F-45EA-BC31-FFDCF99C6942}" presName="thickLine" presStyleLbl="alignNode1" presStyleIdx="4" presStyleCnt="13"/>
      <dgm:spPr/>
    </dgm:pt>
    <dgm:pt modelId="{7BACCDC7-D299-43AB-BF72-897E9DF275B5}" type="pres">
      <dgm:prSet presAssocID="{CD106FBD-476F-45EA-BC31-FFDCF99C6942}" presName="horz1" presStyleCnt="0"/>
      <dgm:spPr/>
    </dgm:pt>
    <dgm:pt modelId="{8CF412C4-1A9B-49DF-80B9-8A3D5893CE1A}" type="pres">
      <dgm:prSet presAssocID="{CD106FBD-476F-45EA-BC31-FFDCF99C6942}" presName="tx1" presStyleLbl="revTx" presStyleIdx="4" presStyleCnt="13"/>
      <dgm:spPr/>
      <dgm:t>
        <a:bodyPr/>
        <a:lstStyle/>
        <a:p>
          <a:endParaRPr lang="en-US"/>
        </a:p>
      </dgm:t>
    </dgm:pt>
    <dgm:pt modelId="{2F263C5F-6207-4ED5-99A2-FADDE6BD7D42}" type="pres">
      <dgm:prSet presAssocID="{CD106FBD-476F-45EA-BC31-FFDCF99C6942}" presName="vert1" presStyleCnt="0"/>
      <dgm:spPr/>
    </dgm:pt>
    <dgm:pt modelId="{8F141EBD-799C-4639-80BC-22881E7067E5}" type="pres">
      <dgm:prSet presAssocID="{ACD9595B-E5B9-4802-9AE1-2F3546DA327C}" presName="thickLine" presStyleLbl="alignNode1" presStyleIdx="5" presStyleCnt="13"/>
      <dgm:spPr/>
    </dgm:pt>
    <dgm:pt modelId="{DE04EE85-723D-4D62-936D-169605565FD5}" type="pres">
      <dgm:prSet presAssocID="{ACD9595B-E5B9-4802-9AE1-2F3546DA327C}" presName="horz1" presStyleCnt="0"/>
      <dgm:spPr/>
    </dgm:pt>
    <dgm:pt modelId="{D1D70944-68D9-4B64-87D8-9648EF49A8D2}" type="pres">
      <dgm:prSet presAssocID="{ACD9595B-E5B9-4802-9AE1-2F3546DA327C}" presName="tx1" presStyleLbl="revTx" presStyleIdx="5" presStyleCnt="13"/>
      <dgm:spPr/>
      <dgm:t>
        <a:bodyPr/>
        <a:lstStyle/>
        <a:p>
          <a:endParaRPr lang="en-US"/>
        </a:p>
      </dgm:t>
    </dgm:pt>
    <dgm:pt modelId="{9E2EC8F7-AA2E-40BC-B401-9670F46B131E}" type="pres">
      <dgm:prSet presAssocID="{ACD9595B-E5B9-4802-9AE1-2F3546DA327C}" presName="vert1" presStyleCnt="0"/>
      <dgm:spPr/>
    </dgm:pt>
    <dgm:pt modelId="{9E12C214-7C03-4E49-878F-93B9779FC592}" type="pres">
      <dgm:prSet presAssocID="{B24459E7-39C2-461F-BCF2-4BD412880013}" presName="thickLine" presStyleLbl="alignNode1" presStyleIdx="6" presStyleCnt="13"/>
      <dgm:spPr/>
    </dgm:pt>
    <dgm:pt modelId="{E57B0D87-6294-4B4B-B670-2AEE8B1B1CF1}" type="pres">
      <dgm:prSet presAssocID="{B24459E7-39C2-461F-BCF2-4BD412880013}" presName="horz1" presStyleCnt="0"/>
      <dgm:spPr/>
    </dgm:pt>
    <dgm:pt modelId="{21F61E8C-B3A2-4FAF-9D0D-6D72B28FAAC9}" type="pres">
      <dgm:prSet presAssocID="{B24459E7-39C2-461F-BCF2-4BD412880013}" presName="tx1" presStyleLbl="revTx" presStyleIdx="6" presStyleCnt="13"/>
      <dgm:spPr/>
      <dgm:t>
        <a:bodyPr/>
        <a:lstStyle/>
        <a:p>
          <a:endParaRPr lang="en-US"/>
        </a:p>
      </dgm:t>
    </dgm:pt>
    <dgm:pt modelId="{6783626E-3B5A-47AE-8809-1F40B696CAFB}" type="pres">
      <dgm:prSet presAssocID="{B24459E7-39C2-461F-BCF2-4BD412880013}" presName="vert1" presStyleCnt="0"/>
      <dgm:spPr/>
    </dgm:pt>
    <dgm:pt modelId="{54A8D783-5938-422B-B354-B374FCF35AFB}" type="pres">
      <dgm:prSet presAssocID="{54B6FD63-02A8-4133-BB2C-494468A5BBDF}" presName="thickLine" presStyleLbl="alignNode1" presStyleIdx="7" presStyleCnt="13"/>
      <dgm:spPr/>
    </dgm:pt>
    <dgm:pt modelId="{BB497974-12C9-42E4-ADA0-D0BC52472650}" type="pres">
      <dgm:prSet presAssocID="{54B6FD63-02A8-4133-BB2C-494468A5BBDF}" presName="horz1" presStyleCnt="0"/>
      <dgm:spPr/>
    </dgm:pt>
    <dgm:pt modelId="{DA27891F-1D8C-44AF-BDFB-2E012C31D321}" type="pres">
      <dgm:prSet presAssocID="{54B6FD63-02A8-4133-BB2C-494468A5BBDF}" presName="tx1" presStyleLbl="revTx" presStyleIdx="7" presStyleCnt="13"/>
      <dgm:spPr/>
      <dgm:t>
        <a:bodyPr/>
        <a:lstStyle/>
        <a:p>
          <a:endParaRPr lang="en-US"/>
        </a:p>
      </dgm:t>
    </dgm:pt>
    <dgm:pt modelId="{5EA18D84-3B27-4DB4-8201-D4172D1D161A}" type="pres">
      <dgm:prSet presAssocID="{54B6FD63-02A8-4133-BB2C-494468A5BBDF}" presName="vert1" presStyleCnt="0"/>
      <dgm:spPr/>
    </dgm:pt>
    <dgm:pt modelId="{116B165B-CA3B-48DE-8514-1754B9E53351}" type="pres">
      <dgm:prSet presAssocID="{8C73BD1D-B8DF-45ED-A602-DACEE44F8AEC}" presName="thickLine" presStyleLbl="alignNode1" presStyleIdx="8" presStyleCnt="13"/>
      <dgm:spPr/>
    </dgm:pt>
    <dgm:pt modelId="{430152DB-DE1B-46B2-ABC7-80132217681A}" type="pres">
      <dgm:prSet presAssocID="{8C73BD1D-B8DF-45ED-A602-DACEE44F8AEC}" presName="horz1" presStyleCnt="0"/>
      <dgm:spPr/>
    </dgm:pt>
    <dgm:pt modelId="{A2F2CA73-A533-4549-B5BB-9B54CE652298}" type="pres">
      <dgm:prSet presAssocID="{8C73BD1D-B8DF-45ED-A602-DACEE44F8AEC}" presName="tx1" presStyleLbl="revTx" presStyleIdx="8" presStyleCnt="13"/>
      <dgm:spPr/>
      <dgm:t>
        <a:bodyPr/>
        <a:lstStyle/>
        <a:p>
          <a:endParaRPr lang="en-US"/>
        </a:p>
      </dgm:t>
    </dgm:pt>
    <dgm:pt modelId="{54604C0B-090E-42A6-895F-D10CB11FF418}" type="pres">
      <dgm:prSet presAssocID="{8C73BD1D-B8DF-45ED-A602-DACEE44F8AEC}" presName="vert1" presStyleCnt="0"/>
      <dgm:spPr/>
    </dgm:pt>
    <dgm:pt modelId="{DBA90799-0785-4E08-9612-F1F704CE2F4B}" type="pres">
      <dgm:prSet presAssocID="{4335C308-AFAA-4C2E-9BCB-5DCAA44F51C6}" presName="thickLine" presStyleLbl="alignNode1" presStyleIdx="9" presStyleCnt="13"/>
      <dgm:spPr/>
    </dgm:pt>
    <dgm:pt modelId="{613786F4-F451-4756-9119-395CB30BAC76}" type="pres">
      <dgm:prSet presAssocID="{4335C308-AFAA-4C2E-9BCB-5DCAA44F51C6}" presName="horz1" presStyleCnt="0"/>
      <dgm:spPr/>
    </dgm:pt>
    <dgm:pt modelId="{AEED32AC-F022-4E22-BD05-68345BCBBEF6}" type="pres">
      <dgm:prSet presAssocID="{4335C308-AFAA-4C2E-9BCB-5DCAA44F51C6}" presName="tx1" presStyleLbl="revTx" presStyleIdx="9" presStyleCnt="13"/>
      <dgm:spPr/>
      <dgm:t>
        <a:bodyPr/>
        <a:lstStyle/>
        <a:p>
          <a:endParaRPr lang="en-US"/>
        </a:p>
      </dgm:t>
    </dgm:pt>
    <dgm:pt modelId="{CD022CEA-4CA6-493A-97E2-B22D31449A13}" type="pres">
      <dgm:prSet presAssocID="{4335C308-AFAA-4C2E-9BCB-5DCAA44F51C6}" presName="vert1" presStyleCnt="0"/>
      <dgm:spPr/>
    </dgm:pt>
    <dgm:pt modelId="{EFB02CAF-ACAC-4D60-A214-16642D0CE530}" type="pres">
      <dgm:prSet presAssocID="{BA342C10-EED0-4AAF-AB6E-32564180DC41}" presName="thickLine" presStyleLbl="alignNode1" presStyleIdx="10" presStyleCnt="13"/>
      <dgm:spPr/>
    </dgm:pt>
    <dgm:pt modelId="{5C204E99-B74A-4995-8440-11FCFCB06F1A}" type="pres">
      <dgm:prSet presAssocID="{BA342C10-EED0-4AAF-AB6E-32564180DC41}" presName="horz1" presStyleCnt="0"/>
      <dgm:spPr/>
    </dgm:pt>
    <dgm:pt modelId="{2B44324D-5533-448F-8388-70696B490DBC}" type="pres">
      <dgm:prSet presAssocID="{BA342C10-EED0-4AAF-AB6E-32564180DC41}" presName="tx1" presStyleLbl="revTx" presStyleIdx="10" presStyleCnt="13"/>
      <dgm:spPr/>
      <dgm:t>
        <a:bodyPr/>
        <a:lstStyle/>
        <a:p>
          <a:endParaRPr lang="en-US"/>
        </a:p>
      </dgm:t>
    </dgm:pt>
    <dgm:pt modelId="{FEB3C906-B9A5-40C9-9B00-2E948B97E131}" type="pres">
      <dgm:prSet presAssocID="{BA342C10-EED0-4AAF-AB6E-32564180DC41}" presName="vert1" presStyleCnt="0"/>
      <dgm:spPr/>
    </dgm:pt>
    <dgm:pt modelId="{2CBD648F-4B18-4864-AD5B-0FA09111809A}" type="pres">
      <dgm:prSet presAssocID="{A8B330E4-6BDD-44AD-920B-B57E8B6BF781}" presName="thickLine" presStyleLbl="alignNode1" presStyleIdx="11" presStyleCnt="13"/>
      <dgm:spPr/>
    </dgm:pt>
    <dgm:pt modelId="{8829D7E0-4E8F-4B06-A0E2-A72325D91C2B}" type="pres">
      <dgm:prSet presAssocID="{A8B330E4-6BDD-44AD-920B-B57E8B6BF781}" presName="horz1" presStyleCnt="0"/>
      <dgm:spPr/>
    </dgm:pt>
    <dgm:pt modelId="{3E7D3F8B-0F7D-4356-BFE9-80FE58EAB5A4}" type="pres">
      <dgm:prSet presAssocID="{A8B330E4-6BDD-44AD-920B-B57E8B6BF781}" presName="tx1" presStyleLbl="revTx" presStyleIdx="11" presStyleCnt="13"/>
      <dgm:spPr/>
      <dgm:t>
        <a:bodyPr/>
        <a:lstStyle/>
        <a:p>
          <a:endParaRPr lang="en-US"/>
        </a:p>
      </dgm:t>
    </dgm:pt>
    <dgm:pt modelId="{F82E760C-B100-42C0-BD94-BF37FA128543}" type="pres">
      <dgm:prSet presAssocID="{A8B330E4-6BDD-44AD-920B-B57E8B6BF781}" presName="vert1" presStyleCnt="0"/>
      <dgm:spPr/>
    </dgm:pt>
    <dgm:pt modelId="{15D55ADD-FEE0-4596-BADA-568BA0153831}" type="pres">
      <dgm:prSet presAssocID="{E6274956-8E9E-4C92-BE82-8706880A40AA}" presName="thickLine" presStyleLbl="alignNode1" presStyleIdx="12" presStyleCnt="13"/>
      <dgm:spPr/>
    </dgm:pt>
    <dgm:pt modelId="{B003EC6C-1269-42B0-8923-4DF2EFE7BE6C}" type="pres">
      <dgm:prSet presAssocID="{E6274956-8E9E-4C92-BE82-8706880A40AA}" presName="horz1" presStyleCnt="0"/>
      <dgm:spPr/>
    </dgm:pt>
    <dgm:pt modelId="{67A1E184-DEAF-4128-83EC-EF0D4EBF9DF4}" type="pres">
      <dgm:prSet presAssocID="{E6274956-8E9E-4C92-BE82-8706880A40AA}" presName="tx1" presStyleLbl="revTx" presStyleIdx="12" presStyleCnt="13"/>
      <dgm:spPr/>
      <dgm:t>
        <a:bodyPr/>
        <a:lstStyle/>
        <a:p>
          <a:endParaRPr lang="en-US"/>
        </a:p>
      </dgm:t>
    </dgm:pt>
    <dgm:pt modelId="{D331EF25-CBBC-4470-A53A-F970A968BC3F}" type="pres">
      <dgm:prSet presAssocID="{E6274956-8E9E-4C92-BE82-8706880A40AA}" presName="vert1" presStyleCnt="0"/>
      <dgm:spPr/>
    </dgm:pt>
  </dgm:ptLst>
  <dgm:cxnLst>
    <dgm:cxn modelId="{F23C86BF-3799-4A0D-A572-E7AA0701A314}" type="presOf" srcId="{A8B330E4-6BDD-44AD-920B-B57E8B6BF781}" destId="{3E7D3F8B-0F7D-4356-BFE9-80FE58EAB5A4}" srcOrd="0" destOrd="0" presId="urn:microsoft.com/office/officeart/2008/layout/LinedList"/>
    <dgm:cxn modelId="{E2949D42-19CD-40E6-A77E-73D2DF67FE0A}" srcId="{E1E1337C-F655-4690-A534-1C347FB043A6}" destId="{54B6FD63-02A8-4133-BB2C-494468A5BBDF}" srcOrd="7" destOrd="0" parTransId="{005E48F1-6A43-45FA-85AF-C2427F5E97C2}" sibTransId="{82244F77-0771-43AD-94F7-DE2491AE189A}"/>
    <dgm:cxn modelId="{418DA6BC-74CB-489E-8298-6042F098F394}" srcId="{E1E1337C-F655-4690-A534-1C347FB043A6}" destId="{7F5EA42F-C34C-497F-B829-B056D3F4191A}" srcOrd="2" destOrd="0" parTransId="{46744E5A-2DA0-48A4-AE9D-B6AC34AA6ECA}" sibTransId="{3067D130-1003-49C8-84D7-8B2C2A5F20AF}"/>
    <dgm:cxn modelId="{3DA74777-9C7D-456B-8D43-0E1B41BC9CA1}" type="presOf" srcId="{CE157312-08DD-46C0-997F-3B43D2C9E25A}" destId="{C1AE4D0C-D092-4061-92CA-13BDD6CF7036}" srcOrd="0" destOrd="0" presId="urn:microsoft.com/office/officeart/2008/layout/LinedList"/>
    <dgm:cxn modelId="{21686B78-4B8C-4622-B436-22E27303891B}" type="presOf" srcId="{CD106FBD-476F-45EA-BC31-FFDCF99C6942}" destId="{8CF412C4-1A9B-49DF-80B9-8A3D5893CE1A}" srcOrd="0" destOrd="0" presId="urn:microsoft.com/office/officeart/2008/layout/LinedList"/>
    <dgm:cxn modelId="{C305DF7E-F545-4600-88A1-D9B6617BFE5C}" srcId="{E1E1337C-F655-4690-A534-1C347FB043A6}" destId="{CD106FBD-476F-45EA-BC31-FFDCF99C6942}" srcOrd="4" destOrd="0" parTransId="{11F32E77-92F2-472F-9525-ECD253B753DA}" sibTransId="{DF93911A-3E61-44D1-B963-AC833353A31A}"/>
    <dgm:cxn modelId="{B4D26E08-60FA-4C44-BF31-04043DE09D89}" srcId="{E1E1337C-F655-4690-A534-1C347FB043A6}" destId="{4335C308-AFAA-4C2E-9BCB-5DCAA44F51C6}" srcOrd="9" destOrd="0" parTransId="{4BC9BFE2-4098-4125-B050-87AC53CEB925}" sibTransId="{3B395F05-C007-446A-B2C6-EA788FA18E8A}"/>
    <dgm:cxn modelId="{F4159F95-9665-4CE8-96B0-C635800026C7}" type="presOf" srcId="{54B6FD63-02A8-4133-BB2C-494468A5BBDF}" destId="{DA27891F-1D8C-44AF-BDFB-2E012C31D321}" srcOrd="0" destOrd="0" presId="urn:microsoft.com/office/officeart/2008/layout/LinedList"/>
    <dgm:cxn modelId="{47BFA4D7-8018-4794-9294-7528A39885B2}" type="presOf" srcId="{B24459E7-39C2-461F-BCF2-4BD412880013}" destId="{21F61E8C-B3A2-4FAF-9D0D-6D72B28FAAC9}" srcOrd="0" destOrd="0" presId="urn:microsoft.com/office/officeart/2008/layout/LinedList"/>
    <dgm:cxn modelId="{EC8ADFBF-42AA-429F-9E90-1F32802776C9}" srcId="{E1E1337C-F655-4690-A534-1C347FB043A6}" destId="{B24459E7-39C2-461F-BCF2-4BD412880013}" srcOrd="6" destOrd="0" parTransId="{A3EEC3F4-25BD-46C2-9F6C-2DBC755FFC0B}" sibTransId="{0B8C68BD-6364-48EA-AF14-88C82A918BD2}"/>
    <dgm:cxn modelId="{9B7B393C-A8E6-4863-9C1D-AF8B553AC73E}" srcId="{E1E1337C-F655-4690-A534-1C347FB043A6}" destId="{ACD9595B-E5B9-4802-9AE1-2F3546DA327C}" srcOrd="5" destOrd="0" parTransId="{C985FAE0-1B4B-4248-BB4F-0CFFDB061349}" sibTransId="{BB8C5EB5-4A6C-4FA9-9B71-E4C8751C6234}"/>
    <dgm:cxn modelId="{9DFD47E2-2040-4E36-808C-CE2C720FC416}" type="presOf" srcId="{E1E1337C-F655-4690-A534-1C347FB043A6}" destId="{711C7F0F-C63E-4FAA-9104-BA22AC6E569C}" srcOrd="0" destOrd="0" presId="urn:microsoft.com/office/officeart/2008/layout/LinedList"/>
    <dgm:cxn modelId="{83D83A62-9727-487C-B0E2-E74798311F10}" type="presOf" srcId="{4564E7B1-2ED7-4AF8-9AFA-8E3882817D95}" destId="{D9B93D61-4021-49B1-B2F5-36705DFDA9E6}" srcOrd="0" destOrd="0" presId="urn:microsoft.com/office/officeart/2008/layout/LinedList"/>
    <dgm:cxn modelId="{FFF84A7F-9861-47D6-89E9-A607AD174D1C}" srcId="{E1E1337C-F655-4690-A534-1C347FB043A6}" destId="{A8B330E4-6BDD-44AD-920B-B57E8B6BF781}" srcOrd="11" destOrd="0" parTransId="{FEA302D2-BBC7-4CEA-A1AA-FE5F5850C900}" sibTransId="{AA7F3CFD-F582-4D90-BDDD-7B86897EFA08}"/>
    <dgm:cxn modelId="{A1C57E88-4306-4E30-AB42-58B2A4DC0931}" srcId="{E1E1337C-F655-4690-A534-1C347FB043A6}" destId="{8C73BD1D-B8DF-45ED-A602-DACEE44F8AEC}" srcOrd="8" destOrd="0" parTransId="{E2298301-6FD0-44DF-B405-77C6C5F13B03}" sibTransId="{B66F85D2-895C-4667-A5B6-270423499DBC}"/>
    <dgm:cxn modelId="{21CC9A39-BB17-4E39-8239-FA1D07E04034}" srcId="{E1E1337C-F655-4690-A534-1C347FB043A6}" destId="{E6274956-8E9E-4C92-BE82-8706880A40AA}" srcOrd="12" destOrd="0" parTransId="{98D3E749-2AAA-441A-8FD4-54C622C376DF}" sibTransId="{0887DE9E-662A-44AA-8EF9-32FC73E524E7}"/>
    <dgm:cxn modelId="{4C2633D7-878F-40BB-BA21-4AD1E3B5227F}" srcId="{E1E1337C-F655-4690-A534-1C347FB043A6}" destId="{4564E7B1-2ED7-4AF8-9AFA-8E3882817D95}" srcOrd="0" destOrd="0" parTransId="{77FCCD15-4D63-41C7-9665-F1C1180920F1}" sibTransId="{EA0A00A7-3076-4128-AF39-89B6C9AAEABB}"/>
    <dgm:cxn modelId="{A38D2762-1B5D-42AD-8D9A-1B37D3F80955}" type="presOf" srcId="{B866517A-3AE1-4C0E-8684-59FB34974AF4}" destId="{171130B6-6FF6-4A95-8BA5-034C725FC1F8}" srcOrd="0" destOrd="0" presId="urn:microsoft.com/office/officeart/2008/layout/LinedList"/>
    <dgm:cxn modelId="{C94AF99A-971E-4296-869F-95AD53A1911B}" srcId="{E1E1337C-F655-4690-A534-1C347FB043A6}" destId="{B866517A-3AE1-4C0E-8684-59FB34974AF4}" srcOrd="3" destOrd="0" parTransId="{64F416BF-0A75-4327-B5B6-065C5F5638E9}" sibTransId="{7D97CFCA-CBE6-470C-9A7D-8A9B4CC1A5B4}"/>
    <dgm:cxn modelId="{3A2D61D8-C7EA-473C-8337-0AA495803C91}" type="presOf" srcId="{8C73BD1D-B8DF-45ED-A602-DACEE44F8AEC}" destId="{A2F2CA73-A533-4549-B5BB-9B54CE652298}" srcOrd="0" destOrd="0" presId="urn:microsoft.com/office/officeart/2008/layout/LinedList"/>
    <dgm:cxn modelId="{AD057BD2-F7C9-4F78-A04B-DE0961FE36DF}" type="presOf" srcId="{4335C308-AFAA-4C2E-9BCB-5DCAA44F51C6}" destId="{AEED32AC-F022-4E22-BD05-68345BCBBEF6}" srcOrd="0" destOrd="0" presId="urn:microsoft.com/office/officeart/2008/layout/LinedList"/>
    <dgm:cxn modelId="{0F7E3D9E-DBF2-4E45-A6FE-6CDEB47C718D}" srcId="{E1E1337C-F655-4690-A534-1C347FB043A6}" destId="{CE157312-08DD-46C0-997F-3B43D2C9E25A}" srcOrd="1" destOrd="0" parTransId="{A4E1089F-57BA-47DF-8F5D-43723B80FF82}" sibTransId="{E6165E3C-C877-4141-9DDF-10993172FE0D}"/>
    <dgm:cxn modelId="{22937E68-D409-400E-8571-2BDF998B0E5A}" type="presOf" srcId="{7F5EA42F-C34C-497F-B829-B056D3F4191A}" destId="{3E1EB8AB-F171-4AFB-89A2-0214041CCF9D}" srcOrd="0" destOrd="0" presId="urn:microsoft.com/office/officeart/2008/layout/LinedList"/>
    <dgm:cxn modelId="{988CC5D5-C5CE-46F5-A65B-2FA2F54C9B10}" srcId="{E1E1337C-F655-4690-A534-1C347FB043A6}" destId="{BA342C10-EED0-4AAF-AB6E-32564180DC41}" srcOrd="10" destOrd="0" parTransId="{5185A15B-BEA8-4B32-8832-4E07AF2BE247}" sibTransId="{4745C23F-AE09-4B95-B0CC-71ADA3107D37}"/>
    <dgm:cxn modelId="{4FBB96AE-98D9-4C47-94CD-6692F7C535D6}" type="presOf" srcId="{E6274956-8E9E-4C92-BE82-8706880A40AA}" destId="{67A1E184-DEAF-4128-83EC-EF0D4EBF9DF4}" srcOrd="0" destOrd="0" presId="urn:microsoft.com/office/officeart/2008/layout/LinedList"/>
    <dgm:cxn modelId="{D715443F-8270-42A2-B34A-D8168BAD9687}" type="presOf" srcId="{ACD9595B-E5B9-4802-9AE1-2F3546DA327C}" destId="{D1D70944-68D9-4B64-87D8-9648EF49A8D2}" srcOrd="0" destOrd="0" presId="urn:microsoft.com/office/officeart/2008/layout/LinedList"/>
    <dgm:cxn modelId="{8CC9C6D0-A47C-4CC1-8008-1024786169AC}" type="presOf" srcId="{BA342C10-EED0-4AAF-AB6E-32564180DC41}" destId="{2B44324D-5533-448F-8388-70696B490DBC}" srcOrd="0" destOrd="0" presId="urn:microsoft.com/office/officeart/2008/layout/LinedList"/>
    <dgm:cxn modelId="{1869AA29-EF0C-4E62-B2CE-E201B105B066}" type="presParOf" srcId="{711C7F0F-C63E-4FAA-9104-BA22AC6E569C}" destId="{52F6F46F-BE24-4151-B58E-09AA59B53056}" srcOrd="0" destOrd="0" presId="urn:microsoft.com/office/officeart/2008/layout/LinedList"/>
    <dgm:cxn modelId="{54D5F91B-F705-4444-8925-AA9D83F88923}" type="presParOf" srcId="{711C7F0F-C63E-4FAA-9104-BA22AC6E569C}" destId="{1515ED4D-E2E5-45EC-A8C2-08114637142F}" srcOrd="1" destOrd="0" presId="urn:microsoft.com/office/officeart/2008/layout/LinedList"/>
    <dgm:cxn modelId="{C1C771A9-AC8A-479B-B423-9DFD37DB132C}" type="presParOf" srcId="{1515ED4D-E2E5-45EC-A8C2-08114637142F}" destId="{D9B93D61-4021-49B1-B2F5-36705DFDA9E6}" srcOrd="0" destOrd="0" presId="urn:microsoft.com/office/officeart/2008/layout/LinedList"/>
    <dgm:cxn modelId="{C1B5B23A-B6BC-461E-849C-521F441E2A7E}" type="presParOf" srcId="{1515ED4D-E2E5-45EC-A8C2-08114637142F}" destId="{720FF05A-2A86-40BF-84D8-0144EF54C837}" srcOrd="1" destOrd="0" presId="urn:microsoft.com/office/officeart/2008/layout/LinedList"/>
    <dgm:cxn modelId="{55D1599A-0ACD-40F7-AAEB-83FD325B6A70}" type="presParOf" srcId="{711C7F0F-C63E-4FAA-9104-BA22AC6E569C}" destId="{A2144451-296D-4D78-BC20-6DEC3771AB1F}" srcOrd="2" destOrd="0" presId="urn:microsoft.com/office/officeart/2008/layout/LinedList"/>
    <dgm:cxn modelId="{7859AAD1-4822-4752-8D3C-2B5F2BF2738A}" type="presParOf" srcId="{711C7F0F-C63E-4FAA-9104-BA22AC6E569C}" destId="{151916C7-F7A3-47EF-890C-80E437CD4AB4}" srcOrd="3" destOrd="0" presId="urn:microsoft.com/office/officeart/2008/layout/LinedList"/>
    <dgm:cxn modelId="{58C47487-3A7D-4C5D-A857-EBC975F61C72}" type="presParOf" srcId="{151916C7-F7A3-47EF-890C-80E437CD4AB4}" destId="{C1AE4D0C-D092-4061-92CA-13BDD6CF7036}" srcOrd="0" destOrd="0" presId="urn:microsoft.com/office/officeart/2008/layout/LinedList"/>
    <dgm:cxn modelId="{77F386C8-2BE5-4FFF-9D24-B627BE8D348D}" type="presParOf" srcId="{151916C7-F7A3-47EF-890C-80E437CD4AB4}" destId="{4773353B-723C-4A29-89E8-CC81CFB5AE3A}" srcOrd="1" destOrd="0" presId="urn:microsoft.com/office/officeart/2008/layout/LinedList"/>
    <dgm:cxn modelId="{6A8C45A8-7B51-4ECF-ABEE-F2493E51D254}" type="presParOf" srcId="{711C7F0F-C63E-4FAA-9104-BA22AC6E569C}" destId="{9344B9D1-676A-4386-B4BC-C4329DF64CC3}" srcOrd="4" destOrd="0" presId="urn:microsoft.com/office/officeart/2008/layout/LinedList"/>
    <dgm:cxn modelId="{43837E82-A39B-42DD-81E3-A8BA9DC0B4F7}" type="presParOf" srcId="{711C7F0F-C63E-4FAA-9104-BA22AC6E569C}" destId="{52238FD7-E73A-4F02-BF34-D676EFFD13D9}" srcOrd="5" destOrd="0" presId="urn:microsoft.com/office/officeart/2008/layout/LinedList"/>
    <dgm:cxn modelId="{3147BD1F-F835-4503-BB41-23266BFECD5D}" type="presParOf" srcId="{52238FD7-E73A-4F02-BF34-D676EFFD13D9}" destId="{3E1EB8AB-F171-4AFB-89A2-0214041CCF9D}" srcOrd="0" destOrd="0" presId="urn:microsoft.com/office/officeart/2008/layout/LinedList"/>
    <dgm:cxn modelId="{49BEE68A-E78F-4033-BAEB-C143DC48C4EB}" type="presParOf" srcId="{52238FD7-E73A-4F02-BF34-D676EFFD13D9}" destId="{0755A28E-6DF9-4C71-A8A7-CCC2419D9785}" srcOrd="1" destOrd="0" presId="urn:microsoft.com/office/officeart/2008/layout/LinedList"/>
    <dgm:cxn modelId="{A1C2DC29-0D00-43ED-8A14-58B40752EE8C}" type="presParOf" srcId="{711C7F0F-C63E-4FAA-9104-BA22AC6E569C}" destId="{F8465B5E-842E-41C9-8ECB-8F9D6258A037}" srcOrd="6" destOrd="0" presId="urn:microsoft.com/office/officeart/2008/layout/LinedList"/>
    <dgm:cxn modelId="{678D0BDF-CBDB-4EAF-B759-EBB31569B529}" type="presParOf" srcId="{711C7F0F-C63E-4FAA-9104-BA22AC6E569C}" destId="{CF717A08-9AFC-4392-84C0-B86B42C826CC}" srcOrd="7" destOrd="0" presId="urn:microsoft.com/office/officeart/2008/layout/LinedList"/>
    <dgm:cxn modelId="{1289988A-6B2C-4448-9DFB-0EC5CC56A35E}" type="presParOf" srcId="{CF717A08-9AFC-4392-84C0-B86B42C826CC}" destId="{171130B6-6FF6-4A95-8BA5-034C725FC1F8}" srcOrd="0" destOrd="0" presId="urn:microsoft.com/office/officeart/2008/layout/LinedList"/>
    <dgm:cxn modelId="{2C19F0A1-B083-4048-84F6-3D4D4BA94428}" type="presParOf" srcId="{CF717A08-9AFC-4392-84C0-B86B42C826CC}" destId="{8D11ADFC-4D3B-44A7-A50C-D479DBE352FC}" srcOrd="1" destOrd="0" presId="urn:microsoft.com/office/officeart/2008/layout/LinedList"/>
    <dgm:cxn modelId="{DE44272A-E303-4871-93AB-422D07841FFE}" type="presParOf" srcId="{711C7F0F-C63E-4FAA-9104-BA22AC6E569C}" destId="{25C2F94F-9C36-4713-98BD-1C2ED9D1337C}" srcOrd="8" destOrd="0" presId="urn:microsoft.com/office/officeart/2008/layout/LinedList"/>
    <dgm:cxn modelId="{83D0D513-3E0A-4A5A-8E47-A88E2BCB59E7}" type="presParOf" srcId="{711C7F0F-C63E-4FAA-9104-BA22AC6E569C}" destId="{7BACCDC7-D299-43AB-BF72-897E9DF275B5}" srcOrd="9" destOrd="0" presId="urn:microsoft.com/office/officeart/2008/layout/LinedList"/>
    <dgm:cxn modelId="{83DC651A-BE23-46D7-9486-925BEDF3D394}" type="presParOf" srcId="{7BACCDC7-D299-43AB-BF72-897E9DF275B5}" destId="{8CF412C4-1A9B-49DF-80B9-8A3D5893CE1A}" srcOrd="0" destOrd="0" presId="urn:microsoft.com/office/officeart/2008/layout/LinedList"/>
    <dgm:cxn modelId="{F63415C2-0DBE-459D-A3AF-21A951F37318}" type="presParOf" srcId="{7BACCDC7-D299-43AB-BF72-897E9DF275B5}" destId="{2F263C5F-6207-4ED5-99A2-FADDE6BD7D42}" srcOrd="1" destOrd="0" presId="urn:microsoft.com/office/officeart/2008/layout/LinedList"/>
    <dgm:cxn modelId="{B226D620-F503-47A3-95ED-806CA25DC10D}" type="presParOf" srcId="{711C7F0F-C63E-4FAA-9104-BA22AC6E569C}" destId="{8F141EBD-799C-4639-80BC-22881E7067E5}" srcOrd="10" destOrd="0" presId="urn:microsoft.com/office/officeart/2008/layout/LinedList"/>
    <dgm:cxn modelId="{27F8C958-6C72-4E6F-BEC9-36E491E879A3}" type="presParOf" srcId="{711C7F0F-C63E-4FAA-9104-BA22AC6E569C}" destId="{DE04EE85-723D-4D62-936D-169605565FD5}" srcOrd="11" destOrd="0" presId="urn:microsoft.com/office/officeart/2008/layout/LinedList"/>
    <dgm:cxn modelId="{0A221A6C-53F0-45AE-AD3A-72E1026AB225}" type="presParOf" srcId="{DE04EE85-723D-4D62-936D-169605565FD5}" destId="{D1D70944-68D9-4B64-87D8-9648EF49A8D2}" srcOrd="0" destOrd="0" presId="urn:microsoft.com/office/officeart/2008/layout/LinedList"/>
    <dgm:cxn modelId="{B6F6C19C-78BE-4763-9EF3-41EB035F6497}" type="presParOf" srcId="{DE04EE85-723D-4D62-936D-169605565FD5}" destId="{9E2EC8F7-AA2E-40BC-B401-9670F46B131E}" srcOrd="1" destOrd="0" presId="urn:microsoft.com/office/officeart/2008/layout/LinedList"/>
    <dgm:cxn modelId="{9F0ACBDA-F18A-41E6-B390-DBC4560BDE31}" type="presParOf" srcId="{711C7F0F-C63E-4FAA-9104-BA22AC6E569C}" destId="{9E12C214-7C03-4E49-878F-93B9779FC592}" srcOrd="12" destOrd="0" presId="urn:microsoft.com/office/officeart/2008/layout/LinedList"/>
    <dgm:cxn modelId="{4960BC6A-C0A2-40B4-974C-5874A28EF31A}" type="presParOf" srcId="{711C7F0F-C63E-4FAA-9104-BA22AC6E569C}" destId="{E57B0D87-6294-4B4B-B670-2AEE8B1B1CF1}" srcOrd="13" destOrd="0" presId="urn:microsoft.com/office/officeart/2008/layout/LinedList"/>
    <dgm:cxn modelId="{326E45B6-A197-4E5A-9987-7ADF65498115}" type="presParOf" srcId="{E57B0D87-6294-4B4B-B670-2AEE8B1B1CF1}" destId="{21F61E8C-B3A2-4FAF-9D0D-6D72B28FAAC9}" srcOrd="0" destOrd="0" presId="urn:microsoft.com/office/officeart/2008/layout/LinedList"/>
    <dgm:cxn modelId="{63933B33-D9BF-4327-879F-C4EC27CABD98}" type="presParOf" srcId="{E57B0D87-6294-4B4B-B670-2AEE8B1B1CF1}" destId="{6783626E-3B5A-47AE-8809-1F40B696CAFB}" srcOrd="1" destOrd="0" presId="urn:microsoft.com/office/officeart/2008/layout/LinedList"/>
    <dgm:cxn modelId="{2E488FDD-8538-49D1-AD66-8B6FE87E3F41}" type="presParOf" srcId="{711C7F0F-C63E-4FAA-9104-BA22AC6E569C}" destId="{54A8D783-5938-422B-B354-B374FCF35AFB}" srcOrd="14" destOrd="0" presId="urn:microsoft.com/office/officeart/2008/layout/LinedList"/>
    <dgm:cxn modelId="{A92A37A4-4646-4329-AAC2-D8EC1D635452}" type="presParOf" srcId="{711C7F0F-C63E-4FAA-9104-BA22AC6E569C}" destId="{BB497974-12C9-42E4-ADA0-D0BC52472650}" srcOrd="15" destOrd="0" presId="urn:microsoft.com/office/officeart/2008/layout/LinedList"/>
    <dgm:cxn modelId="{14579748-6BE6-43E2-B6D7-60DBD32DBB8A}" type="presParOf" srcId="{BB497974-12C9-42E4-ADA0-D0BC52472650}" destId="{DA27891F-1D8C-44AF-BDFB-2E012C31D321}" srcOrd="0" destOrd="0" presId="urn:microsoft.com/office/officeart/2008/layout/LinedList"/>
    <dgm:cxn modelId="{00827E59-ACFD-48BA-9BC9-7DCDD841DA93}" type="presParOf" srcId="{BB497974-12C9-42E4-ADA0-D0BC52472650}" destId="{5EA18D84-3B27-4DB4-8201-D4172D1D161A}" srcOrd="1" destOrd="0" presId="urn:microsoft.com/office/officeart/2008/layout/LinedList"/>
    <dgm:cxn modelId="{AA0ADF14-2CC0-4357-8CD0-076A848F3FC5}" type="presParOf" srcId="{711C7F0F-C63E-4FAA-9104-BA22AC6E569C}" destId="{116B165B-CA3B-48DE-8514-1754B9E53351}" srcOrd="16" destOrd="0" presId="urn:microsoft.com/office/officeart/2008/layout/LinedList"/>
    <dgm:cxn modelId="{6050FF8B-2A90-40D1-B2AB-915E4F7354B6}" type="presParOf" srcId="{711C7F0F-C63E-4FAA-9104-BA22AC6E569C}" destId="{430152DB-DE1B-46B2-ABC7-80132217681A}" srcOrd="17" destOrd="0" presId="urn:microsoft.com/office/officeart/2008/layout/LinedList"/>
    <dgm:cxn modelId="{E4DE0D07-828C-4023-AA52-A08F3E45AE50}" type="presParOf" srcId="{430152DB-DE1B-46B2-ABC7-80132217681A}" destId="{A2F2CA73-A533-4549-B5BB-9B54CE652298}" srcOrd="0" destOrd="0" presId="urn:microsoft.com/office/officeart/2008/layout/LinedList"/>
    <dgm:cxn modelId="{5A509F9E-2F92-4457-9ECE-6D2D66AF0818}" type="presParOf" srcId="{430152DB-DE1B-46B2-ABC7-80132217681A}" destId="{54604C0B-090E-42A6-895F-D10CB11FF418}" srcOrd="1" destOrd="0" presId="urn:microsoft.com/office/officeart/2008/layout/LinedList"/>
    <dgm:cxn modelId="{BB7FE310-4139-458E-B479-CA1C437CCF89}" type="presParOf" srcId="{711C7F0F-C63E-4FAA-9104-BA22AC6E569C}" destId="{DBA90799-0785-4E08-9612-F1F704CE2F4B}" srcOrd="18" destOrd="0" presId="urn:microsoft.com/office/officeart/2008/layout/LinedList"/>
    <dgm:cxn modelId="{A2E29F60-8F79-44B6-A043-FA6B6BB266EA}" type="presParOf" srcId="{711C7F0F-C63E-4FAA-9104-BA22AC6E569C}" destId="{613786F4-F451-4756-9119-395CB30BAC76}" srcOrd="19" destOrd="0" presId="urn:microsoft.com/office/officeart/2008/layout/LinedList"/>
    <dgm:cxn modelId="{78F225F2-DE9F-406A-BD34-EA5C83BF7F86}" type="presParOf" srcId="{613786F4-F451-4756-9119-395CB30BAC76}" destId="{AEED32AC-F022-4E22-BD05-68345BCBBEF6}" srcOrd="0" destOrd="0" presId="urn:microsoft.com/office/officeart/2008/layout/LinedList"/>
    <dgm:cxn modelId="{EA1EAFAB-1611-427E-AE3C-77AC2AE13CAE}" type="presParOf" srcId="{613786F4-F451-4756-9119-395CB30BAC76}" destId="{CD022CEA-4CA6-493A-97E2-B22D31449A13}" srcOrd="1" destOrd="0" presId="urn:microsoft.com/office/officeart/2008/layout/LinedList"/>
    <dgm:cxn modelId="{F70D376D-3C45-48AC-A519-0FA1C94F36AE}" type="presParOf" srcId="{711C7F0F-C63E-4FAA-9104-BA22AC6E569C}" destId="{EFB02CAF-ACAC-4D60-A214-16642D0CE530}" srcOrd="20" destOrd="0" presId="urn:microsoft.com/office/officeart/2008/layout/LinedList"/>
    <dgm:cxn modelId="{96343BD7-2435-4134-948A-FE5C44649588}" type="presParOf" srcId="{711C7F0F-C63E-4FAA-9104-BA22AC6E569C}" destId="{5C204E99-B74A-4995-8440-11FCFCB06F1A}" srcOrd="21" destOrd="0" presId="urn:microsoft.com/office/officeart/2008/layout/LinedList"/>
    <dgm:cxn modelId="{428956D3-9691-4709-B452-2EFB2BB53E01}" type="presParOf" srcId="{5C204E99-B74A-4995-8440-11FCFCB06F1A}" destId="{2B44324D-5533-448F-8388-70696B490DBC}" srcOrd="0" destOrd="0" presId="urn:microsoft.com/office/officeart/2008/layout/LinedList"/>
    <dgm:cxn modelId="{2C326A78-C155-44E9-9182-2B0C3C41043F}" type="presParOf" srcId="{5C204E99-B74A-4995-8440-11FCFCB06F1A}" destId="{FEB3C906-B9A5-40C9-9B00-2E948B97E131}" srcOrd="1" destOrd="0" presId="urn:microsoft.com/office/officeart/2008/layout/LinedList"/>
    <dgm:cxn modelId="{5D4AAB8E-C9BD-402A-AD0E-B8118C37DEB4}" type="presParOf" srcId="{711C7F0F-C63E-4FAA-9104-BA22AC6E569C}" destId="{2CBD648F-4B18-4864-AD5B-0FA09111809A}" srcOrd="22" destOrd="0" presId="urn:microsoft.com/office/officeart/2008/layout/LinedList"/>
    <dgm:cxn modelId="{68CC93C9-9389-488B-8F5C-7B9FDB05E2A2}" type="presParOf" srcId="{711C7F0F-C63E-4FAA-9104-BA22AC6E569C}" destId="{8829D7E0-4E8F-4B06-A0E2-A72325D91C2B}" srcOrd="23" destOrd="0" presId="urn:microsoft.com/office/officeart/2008/layout/LinedList"/>
    <dgm:cxn modelId="{87B191E6-7EC8-4582-BAD3-A5679C83C816}" type="presParOf" srcId="{8829D7E0-4E8F-4B06-A0E2-A72325D91C2B}" destId="{3E7D3F8B-0F7D-4356-BFE9-80FE58EAB5A4}" srcOrd="0" destOrd="0" presId="urn:microsoft.com/office/officeart/2008/layout/LinedList"/>
    <dgm:cxn modelId="{DD7221EC-7514-44CA-A50B-9C9FE02A5734}" type="presParOf" srcId="{8829D7E0-4E8F-4B06-A0E2-A72325D91C2B}" destId="{F82E760C-B100-42C0-BD94-BF37FA128543}" srcOrd="1" destOrd="0" presId="urn:microsoft.com/office/officeart/2008/layout/LinedList"/>
    <dgm:cxn modelId="{6CE319C3-21AB-4DE1-80B4-64DEE9A61AA0}" type="presParOf" srcId="{711C7F0F-C63E-4FAA-9104-BA22AC6E569C}" destId="{15D55ADD-FEE0-4596-BADA-568BA0153831}" srcOrd="24" destOrd="0" presId="urn:microsoft.com/office/officeart/2008/layout/LinedList"/>
    <dgm:cxn modelId="{4AB6DE74-D2C2-4AEA-B48E-63B0C8656256}" type="presParOf" srcId="{711C7F0F-C63E-4FAA-9104-BA22AC6E569C}" destId="{B003EC6C-1269-42B0-8923-4DF2EFE7BE6C}" srcOrd="25" destOrd="0" presId="urn:microsoft.com/office/officeart/2008/layout/LinedList"/>
    <dgm:cxn modelId="{FE285784-C836-4B0A-9073-47E405F9696B}" type="presParOf" srcId="{B003EC6C-1269-42B0-8923-4DF2EFE7BE6C}" destId="{67A1E184-DEAF-4128-83EC-EF0D4EBF9DF4}" srcOrd="0" destOrd="0" presId="urn:microsoft.com/office/officeart/2008/layout/LinedList"/>
    <dgm:cxn modelId="{1CA08FCE-9FA3-4280-9B5D-E3AC8A0D238E}" type="presParOf" srcId="{B003EC6C-1269-42B0-8923-4DF2EFE7BE6C}" destId="{D331EF25-CBBC-4470-A53A-F970A968BC3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18F9005-27C7-488B-A71B-E9316B0DB4E4}" type="doc">
      <dgm:prSet loTypeId="urn:microsoft.com/office/officeart/2008/layout/LinedLis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C06CE2-2BBA-4047-B5C5-6D5A635AA9B1}">
      <dgm:prSet/>
      <dgm:spPr/>
      <dgm:t>
        <a:bodyPr/>
        <a:lstStyle/>
        <a:p>
          <a:r>
            <a:rPr lang="en-IE"/>
            <a:t>Are they selecting subjects that they like and enjoy?</a:t>
          </a:r>
          <a:endParaRPr lang="en-US"/>
        </a:p>
      </dgm:t>
    </dgm:pt>
    <dgm:pt modelId="{7A535B5A-D45D-4332-B303-98E205EC5D14}" type="parTrans" cxnId="{3B75343E-913A-47BE-B6AA-AFD75F6D9C87}">
      <dgm:prSet/>
      <dgm:spPr/>
      <dgm:t>
        <a:bodyPr/>
        <a:lstStyle/>
        <a:p>
          <a:endParaRPr lang="en-US"/>
        </a:p>
      </dgm:t>
    </dgm:pt>
    <dgm:pt modelId="{4F91EA71-62AB-448F-97F6-FB63497D38FA}" type="sibTrans" cxnId="{3B75343E-913A-47BE-B6AA-AFD75F6D9C87}">
      <dgm:prSet/>
      <dgm:spPr/>
      <dgm:t>
        <a:bodyPr/>
        <a:lstStyle/>
        <a:p>
          <a:endParaRPr lang="en-US"/>
        </a:p>
      </dgm:t>
    </dgm:pt>
    <dgm:pt modelId="{34F59918-2E86-4321-925D-CCCBC4E78ACC}">
      <dgm:prSet/>
      <dgm:spPr/>
      <dgm:t>
        <a:bodyPr/>
        <a:lstStyle/>
        <a:p>
          <a:r>
            <a:rPr lang="en-IE"/>
            <a:t>Are they picking subjects that they have an aptitude for?</a:t>
          </a:r>
          <a:endParaRPr lang="en-US"/>
        </a:p>
      </dgm:t>
    </dgm:pt>
    <dgm:pt modelId="{E31DD9A5-1784-4192-9E96-02B6CA1B01AE}" type="parTrans" cxnId="{123EC794-5510-4174-A83F-66CFF368A3CD}">
      <dgm:prSet/>
      <dgm:spPr/>
      <dgm:t>
        <a:bodyPr/>
        <a:lstStyle/>
        <a:p>
          <a:endParaRPr lang="en-US"/>
        </a:p>
      </dgm:t>
    </dgm:pt>
    <dgm:pt modelId="{1FB23873-EE5C-4D9F-A332-0442353192D6}" type="sibTrans" cxnId="{123EC794-5510-4174-A83F-66CFF368A3CD}">
      <dgm:prSet/>
      <dgm:spPr/>
      <dgm:t>
        <a:bodyPr/>
        <a:lstStyle/>
        <a:p>
          <a:endParaRPr lang="en-US"/>
        </a:p>
      </dgm:t>
    </dgm:pt>
    <dgm:pt modelId="{911A94AC-2FAE-4F88-A05A-4FE862642F23}">
      <dgm:prSet/>
      <dgm:spPr/>
      <dgm:t>
        <a:bodyPr/>
        <a:lstStyle/>
        <a:p>
          <a:r>
            <a:rPr lang="en-IE"/>
            <a:t>Are they happy to study these subjects for 5 class periods for the next two years? </a:t>
          </a:r>
          <a:endParaRPr lang="en-US"/>
        </a:p>
      </dgm:t>
    </dgm:pt>
    <dgm:pt modelId="{89037C16-E929-41DC-82A6-BEC7B0E0B480}" type="parTrans" cxnId="{0FB2AA7D-5ECD-4172-A5B1-FE572F72063C}">
      <dgm:prSet/>
      <dgm:spPr/>
      <dgm:t>
        <a:bodyPr/>
        <a:lstStyle/>
        <a:p>
          <a:endParaRPr lang="en-US"/>
        </a:p>
      </dgm:t>
    </dgm:pt>
    <dgm:pt modelId="{EAD3B020-2DD6-414A-A0D5-CB37B5DCDCF8}" type="sibTrans" cxnId="{0FB2AA7D-5ECD-4172-A5B1-FE572F72063C}">
      <dgm:prSet/>
      <dgm:spPr/>
      <dgm:t>
        <a:bodyPr/>
        <a:lstStyle/>
        <a:p>
          <a:endParaRPr lang="en-US"/>
        </a:p>
      </dgm:t>
    </dgm:pt>
    <dgm:pt modelId="{538C364D-E645-44C0-B80C-234CA17112A5}">
      <dgm:prSet/>
      <dgm:spPr/>
      <dgm:t>
        <a:bodyPr/>
        <a:lstStyle/>
        <a:p>
          <a:r>
            <a:rPr lang="en-IE"/>
            <a:t>Is this their decision and not their friends?</a:t>
          </a:r>
          <a:endParaRPr lang="en-US"/>
        </a:p>
      </dgm:t>
    </dgm:pt>
    <dgm:pt modelId="{970AE883-FDE5-455D-AEC7-0F74546D1ECD}" type="parTrans" cxnId="{D66DEDB3-8191-41F1-9201-7422AC33CF27}">
      <dgm:prSet/>
      <dgm:spPr/>
      <dgm:t>
        <a:bodyPr/>
        <a:lstStyle/>
        <a:p>
          <a:endParaRPr lang="en-US"/>
        </a:p>
      </dgm:t>
    </dgm:pt>
    <dgm:pt modelId="{50D2CF39-9F89-4EC9-8E17-E76C560D3198}" type="sibTrans" cxnId="{D66DEDB3-8191-41F1-9201-7422AC33CF27}">
      <dgm:prSet/>
      <dgm:spPr/>
      <dgm:t>
        <a:bodyPr/>
        <a:lstStyle/>
        <a:p>
          <a:endParaRPr lang="en-US"/>
        </a:p>
      </dgm:t>
    </dgm:pt>
    <dgm:pt modelId="{D3EAD237-52C2-495A-AA93-F553EAFDB538}">
      <dgm:prSet/>
      <dgm:spPr/>
      <dgm:t>
        <a:bodyPr/>
        <a:lstStyle/>
        <a:p>
          <a:r>
            <a:rPr lang="en-IE"/>
            <a:t>Is the decision based on the teacher?</a:t>
          </a:r>
          <a:endParaRPr lang="en-US"/>
        </a:p>
      </dgm:t>
    </dgm:pt>
    <dgm:pt modelId="{54F343C8-BC5C-4CE2-82A0-681FC03994A4}" type="parTrans" cxnId="{0728EAC3-65B0-4227-A35A-337621F0C37F}">
      <dgm:prSet/>
      <dgm:spPr/>
      <dgm:t>
        <a:bodyPr/>
        <a:lstStyle/>
        <a:p>
          <a:endParaRPr lang="en-US"/>
        </a:p>
      </dgm:t>
    </dgm:pt>
    <dgm:pt modelId="{C6C8CCFF-16E0-420A-9EFA-6ACFCAC96A4D}" type="sibTrans" cxnId="{0728EAC3-65B0-4227-A35A-337621F0C37F}">
      <dgm:prSet/>
      <dgm:spPr/>
      <dgm:t>
        <a:bodyPr/>
        <a:lstStyle/>
        <a:p>
          <a:endParaRPr lang="en-US"/>
        </a:p>
      </dgm:t>
    </dgm:pt>
    <dgm:pt modelId="{DBEEB232-9317-4894-85C6-FC581017AB2D}">
      <dgm:prSet/>
      <dgm:spPr/>
      <dgm:t>
        <a:bodyPr/>
        <a:lstStyle/>
        <a:p>
          <a:r>
            <a:rPr lang="en-IE"/>
            <a:t>Have they considered potential career options?</a:t>
          </a:r>
          <a:endParaRPr lang="en-US"/>
        </a:p>
      </dgm:t>
    </dgm:pt>
    <dgm:pt modelId="{16750D20-EC10-4017-BFA8-834CDC38C943}" type="parTrans" cxnId="{A841A83E-76FE-4AC8-8520-45759D70641D}">
      <dgm:prSet/>
      <dgm:spPr/>
      <dgm:t>
        <a:bodyPr/>
        <a:lstStyle/>
        <a:p>
          <a:endParaRPr lang="en-US"/>
        </a:p>
      </dgm:t>
    </dgm:pt>
    <dgm:pt modelId="{06B9258C-6DA2-4409-8D6C-0CFDA9795FFB}" type="sibTrans" cxnId="{A841A83E-76FE-4AC8-8520-45759D70641D}">
      <dgm:prSet/>
      <dgm:spPr/>
      <dgm:t>
        <a:bodyPr/>
        <a:lstStyle/>
        <a:p>
          <a:endParaRPr lang="en-US"/>
        </a:p>
      </dgm:t>
    </dgm:pt>
    <dgm:pt modelId="{4D1C5CC2-9DEC-4DA8-B7B9-F2E8E939E6F6}">
      <dgm:prSet/>
      <dgm:spPr/>
      <dgm:t>
        <a:bodyPr/>
        <a:lstStyle/>
        <a:p>
          <a:r>
            <a:rPr lang="en-IE"/>
            <a:t>Have they selected a balance of learning and practical subjects that suit their personality, interest, abilities and aptitudes? </a:t>
          </a:r>
          <a:endParaRPr lang="en-US"/>
        </a:p>
      </dgm:t>
    </dgm:pt>
    <dgm:pt modelId="{199E7B0C-C5D5-44CE-89B2-21093993DDEA}" type="parTrans" cxnId="{F805F644-C9BF-42BE-A71B-3E2A66CCB3B3}">
      <dgm:prSet/>
      <dgm:spPr/>
      <dgm:t>
        <a:bodyPr/>
        <a:lstStyle/>
        <a:p>
          <a:endParaRPr lang="en-US"/>
        </a:p>
      </dgm:t>
    </dgm:pt>
    <dgm:pt modelId="{31F3483C-8C8E-4942-A907-ECBF00DE82D2}" type="sibTrans" cxnId="{F805F644-C9BF-42BE-A71B-3E2A66CCB3B3}">
      <dgm:prSet/>
      <dgm:spPr/>
      <dgm:t>
        <a:bodyPr/>
        <a:lstStyle/>
        <a:p>
          <a:endParaRPr lang="en-US"/>
        </a:p>
      </dgm:t>
    </dgm:pt>
    <dgm:pt modelId="{0492C81F-ECC4-42AC-B5BA-58FDBF996770}" type="pres">
      <dgm:prSet presAssocID="{918F9005-27C7-488B-A71B-E9316B0DB4E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FDFE12A-A99A-44A4-85F1-9940FB75632C}" type="pres">
      <dgm:prSet presAssocID="{B1C06CE2-2BBA-4047-B5C5-6D5A635AA9B1}" presName="thickLine" presStyleLbl="alignNode1" presStyleIdx="0" presStyleCnt="7"/>
      <dgm:spPr/>
    </dgm:pt>
    <dgm:pt modelId="{AA3A32C3-AC39-4660-95C3-324E15AF73EC}" type="pres">
      <dgm:prSet presAssocID="{B1C06CE2-2BBA-4047-B5C5-6D5A635AA9B1}" presName="horz1" presStyleCnt="0"/>
      <dgm:spPr/>
    </dgm:pt>
    <dgm:pt modelId="{FAD8EBD1-7597-4A45-A2F7-1C3C5A0EB560}" type="pres">
      <dgm:prSet presAssocID="{B1C06CE2-2BBA-4047-B5C5-6D5A635AA9B1}" presName="tx1" presStyleLbl="revTx" presStyleIdx="0" presStyleCnt="7"/>
      <dgm:spPr/>
      <dgm:t>
        <a:bodyPr/>
        <a:lstStyle/>
        <a:p>
          <a:endParaRPr lang="en-US"/>
        </a:p>
      </dgm:t>
    </dgm:pt>
    <dgm:pt modelId="{A1505F82-3630-4785-91B2-B719F56AF810}" type="pres">
      <dgm:prSet presAssocID="{B1C06CE2-2BBA-4047-B5C5-6D5A635AA9B1}" presName="vert1" presStyleCnt="0"/>
      <dgm:spPr/>
    </dgm:pt>
    <dgm:pt modelId="{7FD9D079-16A9-4562-9B01-6FFB73DDA385}" type="pres">
      <dgm:prSet presAssocID="{34F59918-2E86-4321-925D-CCCBC4E78ACC}" presName="thickLine" presStyleLbl="alignNode1" presStyleIdx="1" presStyleCnt="7"/>
      <dgm:spPr/>
    </dgm:pt>
    <dgm:pt modelId="{C52B4739-3D8D-482C-98B6-DA6E7C229C22}" type="pres">
      <dgm:prSet presAssocID="{34F59918-2E86-4321-925D-CCCBC4E78ACC}" presName="horz1" presStyleCnt="0"/>
      <dgm:spPr/>
    </dgm:pt>
    <dgm:pt modelId="{4C480CA5-3BC6-42F8-A984-E492C694658C}" type="pres">
      <dgm:prSet presAssocID="{34F59918-2E86-4321-925D-CCCBC4E78ACC}" presName="tx1" presStyleLbl="revTx" presStyleIdx="1" presStyleCnt="7"/>
      <dgm:spPr/>
      <dgm:t>
        <a:bodyPr/>
        <a:lstStyle/>
        <a:p>
          <a:endParaRPr lang="en-US"/>
        </a:p>
      </dgm:t>
    </dgm:pt>
    <dgm:pt modelId="{FCDD8389-92F1-4DBF-A67E-97A8B4D39934}" type="pres">
      <dgm:prSet presAssocID="{34F59918-2E86-4321-925D-CCCBC4E78ACC}" presName="vert1" presStyleCnt="0"/>
      <dgm:spPr/>
    </dgm:pt>
    <dgm:pt modelId="{0F42FC64-92CC-4F88-BB73-52CBEEF6B53A}" type="pres">
      <dgm:prSet presAssocID="{911A94AC-2FAE-4F88-A05A-4FE862642F23}" presName="thickLine" presStyleLbl="alignNode1" presStyleIdx="2" presStyleCnt="7"/>
      <dgm:spPr/>
    </dgm:pt>
    <dgm:pt modelId="{3D87AE0C-7DD1-46D9-BEAF-E3A67DC9859E}" type="pres">
      <dgm:prSet presAssocID="{911A94AC-2FAE-4F88-A05A-4FE862642F23}" presName="horz1" presStyleCnt="0"/>
      <dgm:spPr/>
    </dgm:pt>
    <dgm:pt modelId="{E3F184BE-0B79-4C84-BEEC-B0D802C27268}" type="pres">
      <dgm:prSet presAssocID="{911A94AC-2FAE-4F88-A05A-4FE862642F23}" presName="tx1" presStyleLbl="revTx" presStyleIdx="2" presStyleCnt="7"/>
      <dgm:spPr/>
      <dgm:t>
        <a:bodyPr/>
        <a:lstStyle/>
        <a:p>
          <a:endParaRPr lang="en-US"/>
        </a:p>
      </dgm:t>
    </dgm:pt>
    <dgm:pt modelId="{B8F5C1A4-C0F8-469C-BE4F-A2A552030EF5}" type="pres">
      <dgm:prSet presAssocID="{911A94AC-2FAE-4F88-A05A-4FE862642F23}" presName="vert1" presStyleCnt="0"/>
      <dgm:spPr/>
    </dgm:pt>
    <dgm:pt modelId="{3A02440D-A90B-4AA4-B62A-939F53980626}" type="pres">
      <dgm:prSet presAssocID="{538C364D-E645-44C0-B80C-234CA17112A5}" presName="thickLine" presStyleLbl="alignNode1" presStyleIdx="3" presStyleCnt="7"/>
      <dgm:spPr/>
    </dgm:pt>
    <dgm:pt modelId="{A22CF6E3-2332-402A-8C5B-2A1D01D2EBB9}" type="pres">
      <dgm:prSet presAssocID="{538C364D-E645-44C0-B80C-234CA17112A5}" presName="horz1" presStyleCnt="0"/>
      <dgm:spPr/>
    </dgm:pt>
    <dgm:pt modelId="{8227A34B-DC3B-4B66-9B54-4BBCFAE2A9AA}" type="pres">
      <dgm:prSet presAssocID="{538C364D-E645-44C0-B80C-234CA17112A5}" presName="tx1" presStyleLbl="revTx" presStyleIdx="3" presStyleCnt="7"/>
      <dgm:spPr/>
      <dgm:t>
        <a:bodyPr/>
        <a:lstStyle/>
        <a:p>
          <a:endParaRPr lang="en-US"/>
        </a:p>
      </dgm:t>
    </dgm:pt>
    <dgm:pt modelId="{64A5AA15-016F-4CE5-85F4-220C89ADB54F}" type="pres">
      <dgm:prSet presAssocID="{538C364D-E645-44C0-B80C-234CA17112A5}" presName="vert1" presStyleCnt="0"/>
      <dgm:spPr/>
    </dgm:pt>
    <dgm:pt modelId="{2754C9EA-704A-452C-894E-9AFE8D231270}" type="pres">
      <dgm:prSet presAssocID="{D3EAD237-52C2-495A-AA93-F553EAFDB538}" presName="thickLine" presStyleLbl="alignNode1" presStyleIdx="4" presStyleCnt="7"/>
      <dgm:spPr/>
    </dgm:pt>
    <dgm:pt modelId="{440A4796-3CEC-4BBE-89CB-236449BCA536}" type="pres">
      <dgm:prSet presAssocID="{D3EAD237-52C2-495A-AA93-F553EAFDB538}" presName="horz1" presStyleCnt="0"/>
      <dgm:spPr/>
    </dgm:pt>
    <dgm:pt modelId="{DFD2B7A1-C670-45E6-8DBD-8F326E922BAB}" type="pres">
      <dgm:prSet presAssocID="{D3EAD237-52C2-495A-AA93-F553EAFDB538}" presName="tx1" presStyleLbl="revTx" presStyleIdx="4" presStyleCnt="7"/>
      <dgm:spPr/>
      <dgm:t>
        <a:bodyPr/>
        <a:lstStyle/>
        <a:p>
          <a:endParaRPr lang="en-US"/>
        </a:p>
      </dgm:t>
    </dgm:pt>
    <dgm:pt modelId="{14BFD082-5EFF-4DE2-979E-06464BFCC918}" type="pres">
      <dgm:prSet presAssocID="{D3EAD237-52C2-495A-AA93-F553EAFDB538}" presName="vert1" presStyleCnt="0"/>
      <dgm:spPr/>
    </dgm:pt>
    <dgm:pt modelId="{29FF4F69-71D6-4DEE-AED3-5171D5239305}" type="pres">
      <dgm:prSet presAssocID="{DBEEB232-9317-4894-85C6-FC581017AB2D}" presName="thickLine" presStyleLbl="alignNode1" presStyleIdx="5" presStyleCnt="7"/>
      <dgm:spPr/>
    </dgm:pt>
    <dgm:pt modelId="{81381452-B4EE-4DC3-BFD8-0DF67D8D37B1}" type="pres">
      <dgm:prSet presAssocID="{DBEEB232-9317-4894-85C6-FC581017AB2D}" presName="horz1" presStyleCnt="0"/>
      <dgm:spPr/>
    </dgm:pt>
    <dgm:pt modelId="{8BBE48FB-D62C-4944-8271-A189AC43A75A}" type="pres">
      <dgm:prSet presAssocID="{DBEEB232-9317-4894-85C6-FC581017AB2D}" presName="tx1" presStyleLbl="revTx" presStyleIdx="5" presStyleCnt="7"/>
      <dgm:spPr/>
      <dgm:t>
        <a:bodyPr/>
        <a:lstStyle/>
        <a:p>
          <a:endParaRPr lang="en-US"/>
        </a:p>
      </dgm:t>
    </dgm:pt>
    <dgm:pt modelId="{2838EFA6-173E-48F9-ABB0-774F6F6F5DEC}" type="pres">
      <dgm:prSet presAssocID="{DBEEB232-9317-4894-85C6-FC581017AB2D}" presName="vert1" presStyleCnt="0"/>
      <dgm:spPr/>
    </dgm:pt>
    <dgm:pt modelId="{ABD01C01-D248-454F-80EE-FEE24CDDD888}" type="pres">
      <dgm:prSet presAssocID="{4D1C5CC2-9DEC-4DA8-B7B9-F2E8E939E6F6}" presName="thickLine" presStyleLbl="alignNode1" presStyleIdx="6" presStyleCnt="7"/>
      <dgm:spPr/>
    </dgm:pt>
    <dgm:pt modelId="{40BA2AE6-0FC0-4542-A417-CBFF82492D60}" type="pres">
      <dgm:prSet presAssocID="{4D1C5CC2-9DEC-4DA8-B7B9-F2E8E939E6F6}" presName="horz1" presStyleCnt="0"/>
      <dgm:spPr/>
    </dgm:pt>
    <dgm:pt modelId="{81DF813C-FE67-4B92-83CC-0131D07A86D9}" type="pres">
      <dgm:prSet presAssocID="{4D1C5CC2-9DEC-4DA8-B7B9-F2E8E939E6F6}" presName="tx1" presStyleLbl="revTx" presStyleIdx="6" presStyleCnt="7"/>
      <dgm:spPr/>
      <dgm:t>
        <a:bodyPr/>
        <a:lstStyle/>
        <a:p>
          <a:endParaRPr lang="en-US"/>
        </a:p>
      </dgm:t>
    </dgm:pt>
    <dgm:pt modelId="{9B4BDB73-9809-4551-BF2D-17D7E85B2004}" type="pres">
      <dgm:prSet presAssocID="{4D1C5CC2-9DEC-4DA8-B7B9-F2E8E939E6F6}" presName="vert1" presStyleCnt="0"/>
      <dgm:spPr/>
    </dgm:pt>
  </dgm:ptLst>
  <dgm:cxnLst>
    <dgm:cxn modelId="{B8215612-A58C-4818-B570-5D2AA485C435}" type="presOf" srcId="{DBEEB232-9317-4894-85C6-FC581017AB2D}" destId="{8BBE48FB-D62C-4944-8271-A189AC43A75A}" srcOrd="0" destOrd="0" presId="urn:microsoft.com/office/officeart/2008/layout/LinedList"/>
    <dgm:cxn modelId="{9EB63636-C255-4CFE-BF3D-7BC34C4B8149}" type="presOf" srcId="{911A94AC-2FAE-4F88-A05A-4FE862642F23}" destId="{E3F184BE-0B79-4C84-BEEC-B0D802C27268}" srcOrd="0" destOrd="0" presId="urn:microsoft.com/office/officeart/2008/layout/LinedList"/>
    <dgm:cxn modelId="{2430A80B-BFAC-43E8-9814-D1CE5EF6A0B5}" type="presOf" srcId="{34F59918-2E86-4321-925D-CCCBC4E78ACC}" destId="{4C480CA5-3BC6-42F8-A984-E492C694658C}" srcOrd="0" destOrd="0" presId="urn:microsoft.com/office/officeart/2008/layout/LinedList"/>
    <dgm:cxn modelId="{43AB9DA8-CA4B-48E2-AB99-9E8E11C3BE63}" type="presOf" srcId="{538C364D-E645-44C0-B80C-234CA17112A5}" destId="{8227A34B-DC3B-4B66-9B54-4BBCFAE2A9AA}" srcOrd="0" destOrd="0" presId="urn:microsoft.com/office/officeart/2008/layout/LinedList"/>
    <dgm:cxn modelId="{D66DEDB3-8191-41F1-9201-7422AC33CF27}" srcId="{918F9005-27C7-488B-A71B-E9316B0DB4E4}" destId="{538C364D-E645-44C0-B80C-234CA17112A5}" srcOrd="3" destOrd="0" parTransId="{970AE883-FDE5-455D-AEC7-0F74546D1ECD}" sibTransId="{50D2CF39-9F89-4EC9-8E17-E76C560D3198}"/>
    <dgm:cxn modelId="{0FB2AA7D-5ECD-4172-A5B1-FE572F72063C}" srcId="{918F9005-27C7-488B-A71B-E9316B0DB4E4}" destId="{911A94AC-2FAE-4F88-A05A-4FE862642F23}" srcOrd="2" destOrd="0" parTransId="{89037C16-E929-41DC-82A6-BEC7B0E0B480}" sibTransId="{EAD3B020-2DD6-414A-A0D5-CB37B5DCDCF8}"/>
    <dgm:cxn modelId="{3B75343E-913A-47BE-B6AA-AFD75F6D9C87}" srcId="{918F9005-27C7-488B-A71B-E9316B0DB4E4}" destId="{B1C06CE2-2BBA-4047-B5C5-6D5A635AA9B1}" srcOrd="0" destOrd="0" parTransId="{7A535B5A-D45D-4332-B303-98E205EC5D14}" sibTransId="{4F91EA71-62AB-448F-97F6-FB63497D38FA}"/>
    <dgm:cxn modelId="{DA050790-140D-4608-84E1-E888905E6506}" type="presOf" srcId="{918F9005-27C7-488B-A71B-E9316B0DB4E4}" destId="{0492C81F-ECC4-42AC-B5BA-58FDBF996770}" srcOrd="0" destOrd="0" presId="urn:microsoft.com/office/officeart/2008/layout/LinedList"/>
    <dgm:cxn modelId="{A841A83E-76FE-4AC8-8520-45759D70641D}" srcId="{918F9005-27C7-488B-A71B-E9316B0DB4E4}" destId="{DBEEB232-9317-4894-85C6-FC581017AB2D}" srcOrd="5" destOrd="0" parTransId="{16750D20-EC10-4017-BFA8-834CDC38C943}" sibTransId="{06B9258C-6DA2-4409-8D6C-0CFDA9795FFB}"/>
    <dgm:cxn modelId="{DB2550C7-94FD-4C10-AE75-D840494225AE}" type="presOf" srcId="{B1C06CE2-2BBA-4047-B5C5-6D5A635AA9B1}" destId="{FAD8EBD1-7597-4A45-A2F7-1C3C5A0EB560}" srcOrd="0" destOrd="0" presId="urn:microsoft.com/office/officeart/2008/layout/LinedList"/>
    <dgm:cxn modelId="{F805F644-C9BF-42BE-A71B-3E2A66CCB3B3}" srcId="{918F9005-27C7-488B-A71B-E9316B0DB4E4}" destId="{4D1C5CC2-9DEC-4DA8-B7B9-F2E8E939E6F6}" srcOrd="6" destOrd="0" parTransId="{199E7B0C-C5D5-44CE-89B2-21093993DDEA}" sibTransId="{31F3483C-8C8E-4942-A907-ECBF00DE82D2}"/>
    <dgm:cxn modelId="{0728EAC3-65B0-4227-A35A-337621F0C37F}" srcId="{918F9005-27C7-488B-A71B-E9316B0DB4E4}" destId="{D3EAD237-52C2-495A-AA93-F553EAFDB538}" srcOrd="4" destOrd="0" parTransId="{54F343C8-BC5C-4CE2-82A0-681FC03994A4}" sibTransId="{C6C8CCFF-16E0-420A-9EFA-6ACFCAC96A4D}"/>
    <dgm:cxn modelId="{E4B79459-E48C-4560-99FE-BC61E344390E}" type="presOf" srcId="{4D1C5CC2-9DEC-4DA8-B7B9-F2E8E939E6F6}" destId="{81DF813C-FE67-4B92-83CC-0131D07A86D9}" srcOrd="0" destOrd="0" presId="urn:microsoft.com/office/officeart/2008/layout/LinedList"/>
    <dgm:cxn modelId="{2CF7CA9A-BB9A-4592-9AD1-995A59CA2EB8}" type="presOf" srcId="{D3EAD237-52C2-495A-AA93-F553EAFDB538}" destId="{DFD2B7A1-C670-45E6-8DBD-8F326E922BAB}" srcOrd="0" destOrd="0" presId="urn:microsoft.com/office/officeart/2008/layout/LinedList"/>
    <dgm:cxn modelId="{123EC794-5510-4174-A83F-66CFF368A3CD}" srcId="{918F9005-27C7-488B-A71B-E9316B0DB4E4}" destId="{34F59918-2E86-4321-925D-CCCBC4E78ACC}" srcOrd="1" destOrd="0" parTransId="{E31DD9A5-1784-4192-9E96-02B6CA1B01AE}" sibTransId="{1FB23873-EE5C-4D9F-A332-0442353192D6}"/>
    <dgm:cxn modelId="{9A5D0F26-5919-44D2-804E-34EA67FF910F}" type="presParOf" srcId="{0492C81F-ECC4-42AC-B5BA-58FDBF996770}" destId="{3FDFE12A-A99A-44A4-85F1-9940FB75632C}" srcOrd="0" destOrd="0" presId="urn:microsoft.com/office/officeart/2008/layout/LinedList"/>
    <dgm:cxn modelId="{F5D9A007-6595-4CD9-BBB7-44B91E1B67F9}" type="presParOf" srcId="{0492C81F-ECC4-42AC-B5BA-58FDBF996770}" destId="{AA3A32C3-AC39-4660-95C3-324E15AF73EC}" srcOrd="1" destOrd="0" presId="urn:microsoft.com/office/officeart/2008/layout/LinedList"/>
    <dgm:cxn modelId="{C627BFD4-487C-4A4D-B6B0-0DC94554115E}" type="presParOf" srcId="{AA3A32C3-AC39-4660-95C3-324E15AF73EC}" destId="{FAD8EBD1-7597-4A45-A2F7-1C3C5A0EB560}" srcOrd="0" destOrd="0" presId="urn:microsoft.com/office/officeart/2008/layout/LinedList"/>
    <dgm:cxn modelId="{0FE9732A-72BC-4CAC-AF76-B05BC4BED3CA}" type="presParOf" srcId="{AA3A32C3-AC39-4660-95C3-324E15AF73EC}" destId="{A1505F82-3630-4785-91B2-B719F56AF810}" srcOrd="1" destOrd="0" presId="urn:microsoft.com/office/officeart/2008/layout/LinedList"/>
    <dgm:cxn modelId="{24C68A8E-A3F6-4623-9749-E476FE4E8164}" type="presParOf" srcId="{0492C81F-ECC4-42AC-B5BA-58FDBF996770}" destId="{7FD9D079-16A9-4562-9B01-6FFB73DDA385}" srcOrd="2" destOrd="0" presId="urn:microsoft.com/office/officeart/2008/layout/LinedList"/>
    <dgm:cxn modelId="{9C6888AE-DE29-4321-8D59-5BA15A723BB8}" type="presParOf" srcId="{0492C81F-ECC4-42AC-B5BA-58FDBF996770}" destId="{C52B4739-3D8D-482C-98B6-DA6E7C229C22}" srcOrd="3" destOrd="0" presId="urn:microsoft.com/office/officeart/2008/layout/LinedList"/>
    <dgm:cxn modelId="{81C1AB59-D0A3-4EA9-8E2E-408D75505C8D}" type="presParOf" srcId="{C52B4739-3D8D-482C-98B6-DA6E7C229C22}" destId="{4C480CA5-3BC6-42F8-A984-E492C694658C}" srcOrd="0" destOrd="0" presId="urn:microsoft.com/office/officeart/2008/layout/LinedList"/>
    <dgm:cxn modelId="{59A4296A-95E4-4E36-8A44-43DFDA89763D}" type="presParOf" srcId="{C52B4739-3D8D-482C-98B6-DA6E7C229C22}" destId="{FCDD8389-92F1-4DBF-A67E-97A8B4D39934}" srcOrd="1" destOrd="0" presId="urn:microsoft.com/office/officeart/2008/layout/LinedList"/>
    <dgm:cxn modelId="{780855BB-87AF-407A-93AB-52E872AC1829}" type="presParOf" srcId="{0492C81F-ECC4-42AC-B5BA-58FDBF996770}" destId="{0F42FC64-92CC-4F88-BB73-52CBEEF6B53A}" srcOrd="4" destOrd="0" presId="urn:microsoft.com/office/officeart/2008/layout/LinedList"/>
    <dgm:cxn modelId="{70001DE7-B15F-47AB-88E3-B774325FC76B}" type="presParOf" srcId="{0492C81F-ECC4-42AC-B5BA-58FDBF996770}" destId="{3D87AE0C-7DD1-46D9-BEAF-E3A67DC9859E}" srcOrd="5" destOrd="0" presId="urn:microsoft.com/office/officeart/2008/layout/LinedList"/>
    <dgm:cxn modelId="{F21B89F9-2EB6-4986-A32F-F784BD8A8D90}" type="presParOf" srcId="{3D87AE0C-7DD1-46D9-BEAF-E3A67DC9859E}" destId="{E3F184BE-0B79-4C84-BEEC-B0D802C27268}" srcOrd="0" destOrd="0" presId="urn:microsoft.com/office/officeart/2008/layout/LinedList"/>
    <dgm:cxn modelId="{DE32521B-0C0E-4020-99CB-2403B6D11526}" type="presParOf" srcId="{3D87AE0C-7DD1-46D9-BEAF-E3A67DC9859E}" destId="{B8F5C1A4-C0F8-469C-BE4F-A2A552030EF5}" srcOrd="1" destOrd="0" presId="urn:microsoft.com/office/officeart/2008/layout/LinedList"/>
    <dgm:cxn modelId="{F1A13E86-F90B-4DD0-A36D-70BE274E70F1}" type="presParOf" srcId="{0492C81F-ECC4-42AC-B5BA-58FDBF996770}" destId="{3A02440D-A90B-4AA4-B62A-939F53980626}" srcOrd="6" destOrd="0" presId="urn:microsoft.com/office/officeart/2008/layout/LinedList"/>
    <dgm:cxn modelId="{9F3CA138-D7EB-40C7-8E62-39A6CBFB64C6}" type="presParOf" srcId="{0492C81F-ECC4-42AC-B5BA-58FDBF996770}" destId="{A22CF6E3-2332-402A-8C5B-2A1D01D2EBB9}" srcOrd="7" destOrd="0" presId="urn:microsoft.com/office/officeart/2008/layout/LinedList"/>
    <dgm:cxn modelId="{3EB89E17-88C5-48AF-9299-1726A1858566}" type="presParOf" srcId="{A22CF6E3-2332-402A-8C5B-2A1D01D2EBB9}" destId="{8227A34B-DC3B-4B66-9B54-4BBCFAE2A9AA}" srcOrd="0" destOrd="0" presId="urn:microsoft.com/office/officeart/2008/layout/LinedList"/>
    <dgm:cxn modelId="{790D22A8-0978-4B95-8118-FA944562D502}" type="presParOf" srcId="{A22CF6E3-2332-402A-8C5B-2A1D01D2EBB9}" destId="{64A5AA15-016F-4CE5-85F4-220C89ADB54F}" srcOrd="1" destOrd="0" presId="urn:microsoft.com/office/officeart/2008/layout/LinedList"/>
    <dgm:cxn modelId="{0BD1E9B7-2712-499D-B062-9F225CBE83A5}" type="presParOf" srcId="{0492C81F-ECC4-42AC-B5BA-58FDBF996770}" destId="{2754C9EA-704A-452C-894E-9AFE8D231270}" srcOrd="8" destOrd="0" presId="urn:microsoft.com/office/officeart/2008/layout/LinedList"/>
    <dgm:cxn modelId="{4AFB2C92-FC8B-40A8-B96A-73770793E0DF}" type="presParOf" srcId="{0492C81F-ECC4-42AC-B5BA-58FDBF996770}" destId="{440A4796-3CEC-4BBE-89CB-236449BCA536}" srcOrd="9" destOrd="0" presId="urn:microsoft.com/office/officeart/2008/layout/LinedList"/>
    <dgm:cxn modelId="{4E6DA0B5-F600-41A8-8291-4D26AFE77F34}" type="presParOf" srcId="{440A4796-3CEC-4BBE-89CB-236449BCA536}" destId="{DFD2B7A1-C670-45E6-8DBD-8F326E922BAB}" srcOrd="0" destOrd="0" presId="urn:microsoft.com/office/officeart/2008/layout/LinedList"/>
    <dgm:cxn modelId="{7E2EE953-32FF-40BC-9707-CD4072A1EDEC}" type="presParOf" srcId="{440A4796-3CEC-4BBE-89CB-236449BCA536}" destId="{14BFD082-5EFF-4DE2-979E-06464BFCC918}" srcOrd="1" destOrd="0" presId="urn:microsoft.com/office/officeart/2008/layout/LinedList"/>
    <dgm:cxn modelId="{3EF33D5A-4625-4644-BE09-5820818E3433}" type="presParOf" srcId="{0492C81F-ECC4-42AC-B5BA-58FDBF996770}" destId="{29FF4F69-71D6-4DEE-AED3-5171D5239305}" srcOrd="10" destOrd="0" presId="urn:microsoft.com/office/officeart/2008/layout/LinedList"/>
    <dgm:cxn modelId="{A2B1CFFB-5B14-42CB-88C4-10357C128A9F}" type="presParOf" srcId="{0492C81F-ECC4-42AC-B5BA-58FDBF996770}" destId="{81381452-B4EE-4DC3-BFD8-0DF67D8D37B1}" srcOrd="11" destOrd="0" presId="urn:microsoft.com/office/officeart/2008/layout/LinedList"/>
    <dgm:cxn modelId="{D4ED782B-CDAA-412F-8F51-80B713AA8E8B}" type="presParOf" srcId="{81381452-B4EE-4DC3-BFD8-0DF67D8D37B1}" destId="{8BBE48FB-D62C-4944-8271-A189AC43A75A}" srcOrd="0" destOrd="0" presId="urn:microsoft.com/office/officeart/2008/layout/LinedList"/>
    <dgm:cxn modelId="{8E570823-A5BD-4577-ABC6-320BFFF26DE7}" type="presParOf" srcId="{81381452-B4EE-4DC3-BFD8-0DF67D8D37B1}" destId="{2838EFA6-173E-48F9-ABB0-774F6F6F5DEC}" srcOrd="1" destOrd="0" presId="urn:microsoft.com/office/officeart/2008/layout/LinedList"/>
    <dgm:cxn modelId="{381DD6C2-41EA-4ACD-AB45-25974CDA3A5F}" type="presParOf" srcId="{0492C81F-ECC4-42AC-B5BA-58FDBF996770}" destId="{ABD01C01-D248-454F-80EE-FEE24CDDD888}" srcOrd="12" destOrd="0" presId="urn:microsoft.com/office/officeart/2008/layout/LinedList"/>
    <dgm:cxn modelId="{956840C4-F59A-45C9-87A9-2DC51D702A57}" type="presParOf" srcId="{0492C81F-ECC4-42AC-B5BA-58FDBF996770}" destId="{40BA2AE6-0FC0-4542-A417-CBFF82492D60}" srcOrd="13" destOrd="0" presId="urn:microsoft.com/office/officeart/2008/layout/LinedList"/>
    <dgm:cxn modelId="{3E3D2FE8-C8DC-45A8-B22F-56357BEFD328}" type="presParOf" srcId="{40BA2AE6-0FC0-4542-A417-CBFF82492D60}" destId="{81DF813C-FE67-4B92-83CC-0131D07A86D9}" srcOrd="0" destOrd="0" presId="urn:microsoft.com/office/officeart/2008/layout/LinedList"/>
    <dgm:cxn modelId="{7BC3AAA6-1E93-49BD-BA2D-29E76650F835}" type="presParOf" srcId="{40BA2AE6-0FC0-4542-A417-CBFF82492D60}" destId="{9B4BDB73-9809-4551-BF2D-17D7E85B200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775F984-C714-4F3E-B91A-B52493E5D351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42A5D59-71DB-4511-A696-85F9B6FE6177}">
      <dgm:prSet/>
      <dgm:spPr/>
      <dgm:t>
        <a:bodyPr/>
        <a:lstStyle/>
        <a:p>
          <a:pPr rtl="0"/>
          <a:r>
            <a:rPr lang="en-US" dirty="0"/>
            <a:t>1. Matriculation Requirements (college</a:t>
          </a:r>
          <a:r>
            <a:rPr lang="en-US" dirty="0">
              <a:latin typeface="Calibri Light" panose="020F0302020204030204"/>
            </a:rPr>
            <a:t> entry requirements</a:t>
          </a:r>
          <a:r>
            <a:rPr lang="en-US" dirty="0"/>
            <a:t>) </a:t>
          </a:r>
          <a:r>
            <a:rPr lang="en-US" dirty="0" err="1"/>
            <a:t>e.g</a:t>
          </a:r>
          <a:r>
            <a:rPr lang="en-US" dirty="0"/>
            <a:t> must have </a:t>
          </a:r>
          <a:r>
            <a:rPr lang="en-US" dirty="0" err="1"/>
            <a:t>Maths</a:t>
          </a:r>
          <a:r>
            <a:rPr lang="en-US" dirty="0"/>
            <a:t>, English, Irish (unless exempt)</a:t>
          </a:r>
        </a:p>
      </dgm:t>
    </dgm:pt>
    <dgm:pt modelId="{67893967-9473-4EC7-9340-B66280793CD2}" type="parTrans" cxnId="{D35CB34D-09FA-43C6-A7E2-0E8E01666B05}">
      <dgm:prSet/>
      <dgm:spPr/>
      <dgm:t>
        <a:bodyPr/>
        <a:lstStyle/>
        <a:p>
          <a:endParaRPr lang="en-US"/>
        </a:p>
      </dgm:t>
    </dgm:pt>
    <dgm:pt modelId="{A7836392-111D-455B-AE9D-C747DC6CFC22}" type="sibTrans" cxnId="{D35CB34D-09FA-43C6-A7E2-0E8E01666B05}">
      <dgm:prSet/>
      <dgm:spPr/>
      <dgm:t>
        <a:bodyPr/>
        <a:lstStyle/>
        <a:p>
          <a:endParaRPr lang="en-US"/>
        </a:p>
      </dgm:t>
    </dgm:pt>
    <dgm:pt modelId="{6BBDCA09-F274-40D9-9F92-CDD75C4DDD42}">
      <dgm:prSet/>
      <dgm:spPr/>
      <dgm:t>
        <a:bodyPr/>
        <a:lstStyle/>
        <a:p>
          <a:r>
            <a:rPr lang="en-US" dirty="0"/>
            <a:t>2. Subject </a:t>
          </a:r>
          <a:r>
            <a:rPr lang="en-US" dirty="0">
              <a:latin typeface="Calibri Light" panose="020F0302020204030204"/>
            </a:rPr>
            <a:t>Requirement</a:t>
          </a:r>
          <a:r>
            <a:rPr lang="en-US" dirty="0"/>
            <a:t>(faculty) </a:t>
          </a:r>
          <a:r>
            <a:rPr lang="en-US" dirty="0" err="1"/>
            <a:t>e.g</a:t>
          </a:r>
          <a:r>
            <a:rPr lang="en-US" dirty="0"/>
            <a:t> you may need to get a grade in a certain subject </a:t>
          </a:r>
          <a:r>
            <a:rPr lang="en-US" dirty="0" err="1"/>
            <a:t>e.g</a:t>
          </a:r>
          <a:r>
            <a:rPr lang="en-US" dirty="0"/>
            <a:t> H3 in </a:t>
          </a:r>
          <a:r>
            <a:rPr lang="en-US" dirty="0" err="1"/>
            <a:t>Maths</a:t>
          </a:r>
          <a:endParaRPr lang="en-US" dirty="0"/>
        </a:p>
      </dgm:t>
    </dgm:pt>
    <dgm:pt modelId="{51C50800-7742-4BCF-8F59-3042D8024C65}" type="parTrans" cxnId="{7E202C44-3F73-4E42-BC73-A8159B98053F}">
      <dgm:prSet/>
      <dgm:spPr/>
      <dgm:t>
        <a:bodyPr/>
        <a:lstStyle/>
        <a:p>
          <a:endParaRPr lang="en-US"/>
        </a:p>
      </dgm:t>
    </dgm:pt>
    <dgm:pt modelId="{1646A0EC-072E-47C8-A153-12E0E4EB399E}" type="sibTrans" cxnId="{7E202C44-3F73-4E42-BC73-A8159B98053F}">
      <dgm:prSet/>
      <dgm:spPr/>
      <dgm:t>
        <a:bodyPr/>
        <a:lstStyle/>
        <a:p>
          <a:endParaRPr lang="en-US"/>
        </a:p>
      </dgm:t>
    </dgm:pt>
    <dgm:pt modelId="{94BE339D-AC14-453A-BEE1-1F8ACADB8D2D}">
      <dgm:prSet/>
      <dgm:spPr/>
      <dgm:t>
        <a:bodyPr/>
        <a:lstStyle/>
        <a:p>
          <a:r>
            <a:rPr lang="en-US" dirty="0"/>
            <a:t>3. </a:t>
          </a:r>
          <a:r>
            <a:rPr lang="en-US" dirty="0">
              <a:latin typeface="Calibri Light" panose="020F0302020204030204"/>
            </a:rPr>
            <a:t>Points</a:t>
          </a:r>
          <a:r>
            <a:rPr lang="en-US" dirty="0"/>
            <a:t> Required- the points for courses fluctuate yearly based on demand </a:t>
          </a:r>
        </a:p>
      </dgm:t>
    </dgm:pt>
    <dgm:pt modelId="{501A7F80-4E49-4246-93F0-E7F30489AADA}" type="parTrans" cxnId="{7024280F-E2ED-4C91-89FA-0023AAD70B43}">
      <dgm:prSet/>
      <dgm:spPr/>
      <dgm:t>
        <a:bodyPr/>
        <a:lstStyle/>
        <a:p>
          <a:endParaRPr lang="en-US"/>
        </a:p>
      </dgm:t>
    </dgm:pt>
    <dgm:pt modelId="{A4175981-E50E-4E19-BCBA-02FBF58F7E8C}" type="sibTrans" cxnId="{7024280F-E2ED-4C91-89FA-0023AAD70B43}">
      <dgm:prSet/>
      <dgm:spPr/>
      <dgm:t>
        <a:bodyPr/>
        <a:lstStyle/>
        <a:p>
          <a:endParaRPr lang="en-US"/>
        </a:p>
      </dgm:t>
    </dgm:pt>
    <dgm:pt modelId="{23F9393A-8FD9-40BE-9BF4-881481823F69}" type="pres">
      <dgm:prSet presAssocID="{9775F984-C714-4F3E-B91A-B52493E5D35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AE26DF5-4DDE-4B5F-8577-47F67176D073}" type="pres">
      <dgm:prSet presAssocID="{542A5D59-71DB-4511-A696-85F9B6FE6177}" presName="thickLine" presStyleLbl="alignNode1" presStyleIdx="0" presStyleCnt="3"/>
      <dgm:spPr/>
    </dgm:pt>
    <dgm:pt modelId="{7F3DE219-9831-40AF-85E4-FA782A473D8B}" type="pres">
      <dgm:prSet presAssocID="{542A5D59-71DB-4511-A696-85F9B6FE6177}" presName="horz1" presStyleCnt="0"/>
      <dgm:spPr/>
    </dgm:pt>
    <dgm:pt modelId="{0937C496-19E5-4AB1-97D9-967AAFB8E863}" type="pres">
      <dgm:prSet presAssocID="{542A5D59-71DB-4511-A696-85F9B6FE6177}" presName="tx1" presStyleLbl="revTx" presStyleIdx="0" presStyleCnt="3"/>
      <dgm:spPr/>
      <dgm:t>
        <a:bodyPr/>
        <a:lstStyle/>
        <a:p>
          <a:endParaRPr lang="en-US"/>
        </a:p>
      </dgm:t>
    </dgm:pt>
    <dgm:pt modelId="{86632BF4-070F-4581-AB36-03B63ECBF0D4}" type="pres">
      <dgm:prSet presAssocID="{542A5D59-71DB-4511-A696-85F9B6FE6177}" presName="vert1" presStyleCnt="0"/>
      <dgm:spPr/>
    </dgm:pt>
    <dgm:pt modelId="{41C74DF8-3ADB-4397-9DD1-2C6600241965}" type="pres">
      <dgm:prSet presAssocID="{6BBDCA09-F274-40D9-9F92-CDD75C4DDD42}" presName="thickLine" presStyleLbl="alignNode1" presStyleIdx="1" presStyleCnt="3"/>
      <dgm:spPr/>
    </dgm:pt>
    <dgm:pt modelId="{C74F4F5A-63A8-46B3-B2E0-541C5C64128D}" type="pres">
      <dgm:prSet presAssocID="{6BBDCA09-F274-40D9-9F92-CDD75C4DDD42}" presName="horz1" presStyleCnt="0"/>
      <dgm:spPr/>
    </dgm:pt>
    <dgm:pt modelId="{8DC2546B-2F81-4E07-BD11-644CBB271263}" type="pres">
      <dgm:prSet presAssocID="{6BBDCA09-F274-40D9-9F92-CDD75C4DDD42}" presName="tx1" presStyleLbl="revTx" presStyleIdx="1" presStyleCnt="3"/>
      <dgm:spPr/>
      <dgm:t>
        <a:bodyPr/>
        <a:lstStyle/>
        <a:p>
          <a:endParaRPr lang="en-US"/>
        </a:p>
      </dgm:t>
    </dgm:pt>
    <dgm:pt modelId="{EF82FB64-FBDC-4A52-B3D3-05668E7E2AD7}" type="pres">
      <dgm:prSet presAssocID="{6BBDCA09-F274-40D9-9F92-CDD75C4DDD42}" presName="vert1" presStyleCnt="0"/>
      <dgm:spPr/>
    </dgm:pt>
    <dgm:pt modelId="{1AB1902F-AEED-4572-B330-B788CACCE4CC}" type="pres">
      <dgm:prSet presAssocID="{94BE339D-AC14-453A-BEE1-1F8ACADB8D2D}" presName="thickLine" presStyleLbl="alignNode1" presStyleIdx="2" presStyleCnt="3"/>
      <dgm:spPr/>
    </dgm:pt>
    <dgm:pt modelId="{55EB47CE-3E5C-4EBC-8E2F-1255C80497F9}" type="pres">
      <dgm:prSet presAssocID="{94BE339D-AC14-453A-BEE1-1F8ACADB8D2D}" presName="horz1" presStyleCnt="0"/>
      <dgm:spPr/>
    </dgm:pt>
    <dgm:pt modelId="{ADA8F34C-F340-4F8B-8317-92021A2440E7}" type="pres">
      <dgm:prSet presAssocID="{94BE339D-AC14-453A-BEE1-1F8ACADB8D2D}" presName="tx1" presStyleLbl="revTx" presStyleIdx="2" presStyleCnt="3"/>
      <dgm:spPr/>
      <dgm:t>
        <a:bodyPr/>
        <a:lstStyle/>
        <a:p>
          <a:endParaRPr lang="en-US"/>
        </a:p>
      </dgm:t>
    </dgm:pt>
    <dgm:pt modelId="{0C2E9A8D-C9B7-4350-B493-869A33541F01}" type="pres">
      <dgm:prSet presAssocID="{94BE339D-AC14-453A-BEE1-1F8ACADB8D2D}" presName="vert1" presStyleCnt="0"/>
      <dgm:spPr/>
    </dgm:pt>
  </dgm:ptLst>
  <dgm:cxnLst>
    <dgm:cxn modelId="{0EA8CBDE-EAA6-43C3-ABDE-EDE33BFF25F1}" type="presOf" srcId="{542A5D59-71DB-4511-A696-85F9B6FE6177}" destId="{0937C496-19E5-4AB1-97D9-967AAFB8E863}" srcOrd="0" destOrd="0" presId="urn:microsoft.com/office/officeart/2008/layout/LinedList"/>
    <dgm:cxn modelId="{7E202C44-3F73-4E42-BC73-A8159B98053F}" srcId="{9775F984-C714-4F3E-B91A-B52493E5D351}" destId="{6BBDCA09-F274-40D9-9F92-CDD75C4DDD42}" srcOrd="1" destOrd="0" parTransId="{51C50800-7742-4BCF-8F59-3042D8024C65}" sibTransId="{1646A0EC-072E-47C8-A153-12E0E4EB399E}"/>
    <dgm:cxn modelId="{7AB57730-593F-4535-97DD-9214F408AAD8}" type="presOf" srcId="{6BBDCA09-F274-40D9-9F92-CDD75C4DDD42}" destId="{8DC2546B-2F81-4E07-BD11-644CBB271263}" srcOrd="0" destOrd="0" presId="urn:microsoft.com/office/officeart/2008/layout/LinedList"/>
    <dgm:cxn modelId="{6C3DA13F-8360-4F37-AEA9-9E3018BAB7F0}" type="presOf" srcId="{94BE339D-AC14-453A-BEE1-1F8ACADB8D2D}" destId="{ADA8F34C-F340-4F8B-8317-92021A2440E7}" srcOrd="0" destOrd="0" presId="urn:microsoft.com/office/officeart/2008/layout/LinedList"/>
    <dgm:cxn modelId="{4F2876AC-EC4D-4EA9-A410-305DFC601FE4}" type="presOf" srcId="{9775F984-C714-4F3E-B91A-B52493E5D351}" destId="{23F9393A-8FD9-40BE-9BF4-881481823F69}" srcOrd="0" destOrd="0" presId="urn:microsoft.com/office/officeart/2008/layout/LinedList"/>
    <dgm:cxn modelId="{D35CB34D-09FA-43C6-A7E2-0E8E01666B05}" srcId="{9775F984-C714-4F3E-B91A-B52493E5D351}" destId="{542A5D59-71DB-4511-A696-85F9B6FE6177}" srcOrd="0" destOrd="0" parTransId="{67893967-9473-4EC7-9340-B66280793CD2}" sibTransId="{A7836392-111D-455B-AE9D-C747DC6CFC22}"/>
    <dgm:cxn modelId="{7024280F-E2ED-4C91-89FA-0023AAD70B43}" srcId="{9775F984-C714-4F3E-B91A-B52493E5D351}" destId="{94BE339D-AC14-453A-BEE1-1F8ACADB8D2D}" srcOrd="2" destOrd="0" parTransId="{501A7F80-4E49-4246-93F0-E7F30489AADA}" sibTransId="{A4175981-E50E-4E19-BCBA-02FBF58F7E8C}"/>
    <dgm:cxn modelId="{7CF59A40-E497-4675-A3A3-5FF9FDEF1CA9}" type="presParOf" srcId="{23F9393A-8FD9-40BE-9BF4-881481823F69}" destId="{4AE26DF5-4DDE-4B5F-8577-47F67176D073}" srcOrd="0" destOrd="0" presId="urn:microsoft.com/office/officeart/2008/layout/LinedList"/>
    <dgm:cxn modelId="{4ADA041F-D374-4CBA-B66F-7CC39F8D8F69}" type="presParOf" srcId="{23F9393A-8FD9-40BE-9BF4-881481823F69}" destId="{7F3DE219-9831-40AF-85E4-FA782A473D8B}" srcOrd="1" destOrd="0" presId="urn:microsoft.com/office/officeart/2008/layout/LinedList"/>
    <dgm:cxn modelId="{1C7DDEC1-D536-4E61-817C-506F0DD98C08}" type="presParOf" srcId="{7F3DE219-9831-40AF-85E4-FA782A473D8B}" destId="{0937C496-19E5-4AB1-97D9-967AAFB8E863}" srcOrd="0" destOrd="0" presId="urn:microsoft.com/office/officeart/2008/layout/LinedList"/>
    <dgm:cxn modelId="{237EA00E-A044-4DBB-A189-92D7BEFCD3BF}" type="presParOf" srcId="{7F3DE219-9831-40AF-85E4-FA782A473D8B}" destId="{86632BF4-070F-4581-AB36-03B63ECBF0D4}" srcOrd="1" destOrd="0" presId="urn:microsoft.com/office/officeart/2008/layout/LinedList"/>
    <dgm:cxn modelId="{208589D7-1488-4E87-9645-59FDEEE0E19B}" type="presParOf" srcId="{23F9393A-8FD9-40BE-9BF4-881481823F69}" destId="{41C74DF8-3ADB-4397-9DD1-2C6600241965}" srcOrd="2" destOrd="0" presId="urn:microsoft.com/office/officeart/2008/layout/LinedList"/>
    <dgm:cxn modelId="{CA54A929-7B53-4C5E-B6C6-FAE78E3233ED}" type="presParOf" srcId="{23F9393A-8FD9-40BE-9BF4-881481823F69}" destId="{C74F4F5A-63A8-46B3-B2E0-541C5C64128D}" srcOrd="3" destOrd="0" presId="urn:microsoft.com/office/officeart/2008/layout/LinedList"/>
    <dgm:cxn modelId="{7C14F587-67A4-4428-9936-6DE6585D213C}" type="presParOf" srcId="{C74F4F5A-63A8-46B3-B2E0-541C5C64128D}" destId="{8DC2546B-2F81-4E07-BD11-644CBB271263}" srcOrd="0" destOrd="0" presId="urn:microsoft.com/office/officeart/2008/layout/LinedList"/>
    <dgm:cxn modelId="{3D963947-3FFF-4084-8A00-EAF7C59C0567}" type="presParOf" srcId="{C74F4F5A-63A8-46B3-B2E0-541C5C64128D}" destId="{EF82FB64-FBDC-4A52-B3D3-05668E7E2AD7}" srcOrd="1" destOrd="0" presId="urn:microsoft.com/office/officeart/2008/layout/LinedList"/>
    <dgm:cxn modelId="{83644711-853C-495B-AECE-A169CD0EF65A}" type="presParOf" srcId="{23F9393A-8FD9-40BE-9BF4-881481823F69}" destId="{1AB1902F-AEED-4572-B330-B788CACCE4CC}" srcOrd="4" destOrd="0" presId="urn:microsoft.com/office/officeart/2008/layout/LinedList"/>
    <dgm:cxn modelId="{0E23F151-BB61-43AD-807F-9C77BFE97AED}" type="presParOf" srcId="{23F9393A-8FD9-40BE-9BF4-881481823F69}" destId="{55EB47CE-3E5C-4EBC-8E2F-1255C80497F9}" srcOrd="5" destOrd="0" presId="urn:microsoft.com/office/officeart/2008/layout/LinedList"/>
    <dgm:cxn modelId="{CBA93066-20A9-43A8-A413-CBB21AA87F43}" type="presParOf" srcId="{55EB47CE-3E5C-4EBC-8E2F-1255C80497F9}" destId="{ADA8F34C-F340-4F8B-8317-92021A2440E7}" srcOrd="0" destOrd="0" presId="urn:microsoft.com/office/officeart/2008/layout/LinedList"/>
    <dgm:cxn modelId="{2385EBA4-4DC0-49D8-8E0B-4341EBA80770}" type="presParOf" srcId="{55EB47CE-3E5C-4EBC-8E2F-1255C80497F9}" destId="{0C2E9A8D-C9B7-4350-B493-869A33541F0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5C0C1F1-D51F-418D-BF83-DBBDE214C3D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A250A0-8C62-4277-9439-82777F2636F6}">
      <dgm:prSet/>
      <dgm:spPr/>
      <dgm:t>
        <a:bodyPr/>
        <a:lstStyle/>
        <a:p>
          <a:r>
            <a:rPr lang="en-IE" dirty="0"/>
            <a:t>Points are allocated for the six best grades and must be achieved in one sitting of the LC</a:t>
          </a:r>
          <a:endParaRPr lang="en-US" dirty="0"/>
        </a:p>
      </dgm:t>
    </dgm:pt>
    <dgm:pt modelId="{E31812CA-EE30-4D38-8FF3-26B816CB84BF}" type="parTrans" cxnId="{895B3A51-8375-44EB-9422-2C63FEBD5F26}">
      <dgm:prSet/>
      <dgm:spPr/>
      <dgm:t>
        <a:bodyPr/>
        <a:lstStyle/>
        <a:p>
          <a:endParaRPr lang="en-US"/>
        </a:p>
      </dgm:t>
    </dgm:pt>
    <dgm:pt modelId="{5271ADA5-0633-40A7-9EE1-6EBB1EC35E07}" type="sibTrans" cxnId="{895B3A51-8375-44EB-9422-2C63FEBD5F26}">
      <dgm:prSet/>
      <dgm:spPr/>
      <dgm:t>
        <a:bodyPr/>
        <a:lstStyle/>
        <a:p>
          <a:endParaRPr lang="en-US"/>
        </a:p>
      </dgm:t>
    </dgm:pt>
    <dgm:pt modelId="{15EA55FA-9DEA-40A6-B1B0-BC4CE6E44726}">
      <dgm:prSet/>
      <dgm:spPr/>
      <dgm:t>
        <a:bodyPr/>
        <a:lstStyle/>
        <a:p>
          <a:pPr rtl="0"/>
          <a:r>
            <a:rPr lang="en-IE" dirty="0"/>
            <a:t>All points are worth the same except for HL Maths and </a:t>
          </a:r>
          <a:r>
            <a:rPr lang="en-IE" dirty="0">
              <a:latin typeface="Calibri Light" panose="020F0302020204030204"/>
            </a:rPr>
            <a:t>LCVP</a:t>
          </a:r>
          <a:endParaRPr lang="en-US" dirty="0">
            <a:latin typeface="Calibri Light" panose="020F0302020204030204"/>
          </a:endParaRPr>
        </a:p>
      </dgm:t>
    </dgm:pt>
    <dgm:pt modelId="{F2AD461D-1B3A-4A2D-8E46-9FFA05377AAC}" type="parTrans" cxnId="{53471918-62A0-4F7F-A571-3143D0A32748}">
      <dgm:prSet/>
      <dgm:spPr/>
      <dgm:t>
        <a:bodyPr/>
        <a:lstStyle/>
        <a:p>
          <a:endParaRPr lang="en-US"/>
        </a:p>
      </dgm:t>
    </dgm:pt>
    <dgm:pt modelId="{3E652C21-7D4A-4360-84E8-7EC822C7966B}" type="sibTrans" cxnId="{53471918-62A0-4F7F-A571-3143D0A32748}">
      <dgm:prSet/>
      <dgm:spPr/>
      <dgm:t>
        <a:bodyPr/>
        <a:lstStyle/>
        <a:p>
          <a:endParaRPr lang="en-US"/>
        </a:p>
      </dgm:t>
    </dgm:pt>
    <dgm:pt modelId="{F0A1094C-4499-4E16-AB4C-9A66DE4BF4D8}">
      <dgm:prSet phldr="0"/>
      <dgm:spPr/>
      <dgm:t>
        <a:bodyPr/>
        <a:lstStyle/>
        <a:p>
          <a:r>
            <a:rPr lang="en-IE" dirty="0">
              <a:latin typeface="Calibri Light" panose="020F0302020204030204"/>
            </a:rPr>
            <a:t>25</a:t>
          </a:r>
          <a:r>
            <a:rPr lang="en-IE" dirty="0"/>
            <a:t> bonus points are awarded for Higher Level Mathematics for H6 grades (40%) and above and must be in top 6 points calculation</a:t>
          </a:r>
          <a:endParaRPr lang="en-US" dirty="0"/>
        </a:p>
      </dgm:t>
    </dgm:pt>
    <dgm:pt modelId="{394E4507-A9B4-4B8E-93FC-8ECCDEFFA71B}" type="parTrans" cxnId="{FDEE1D17-5AD5-489B-BD8C-ABC3E4433CBD}">
      <dgm:prSet/>
      <dgm:spPr/>
    </dgm:pt>
    <dgm:pt modelId="{524D553E-ED5E-493E-88C0-D989FD33C810}" type="sibTrans" cxnId="{FDEE1D17-5AD5-489B-BD8C-ABC3E4433CBD}">
      <dgm:prSet/>
      <dgm:spPr/>
    </dgm:pt>
    <dgm:pt modelId="{FE7821AE-4918-4678-A8EB-7DCE0C8F2008}" type="pres">
      <dgm:prSet presAssocID="{95C0C1F1-D51F-418D-BF83-DBBDE214C3D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524E2D-21FB-455E-8DF5-01612276C7B8}" type="pres">
      <dgm:prSet presAssocID="{D4A250A0-8C62-4277-9439-82777F2636F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F2E16C-BAD4-41C5-B49C-81C19FB38E5F}" type="pres">
      <dgm:prSet presAssocID="{5271ADA5-0633-40A7-9EE1-6EBB1EC35E07}" presName="spacer" presStyleCnt="0"/>
      <dgm:spPr/>
    </dgm:pt>
    <dgm:pt modelId="{3363E4C0-5A55-4B5A-A6F3-51D10E109B56}" type="pres">
      <dgm:prSet presAssocID="{15EA55FA-9DEA-40A6-B1B0-BC4CE6E4472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A41943-B14C-49D0-AE33-218D6EC489B4}" type="pres">
      <dgm:prSet presAssocID="{3E652C21-7D4A-4360-84E8-7EC822C7966B}" presName="spacer" presStyleCnt="0"/>
      <dgm:spPr/>
    </dgm:pt>
    <dgm:pt modelId="{F0A24FF1-7796-40B9-AC5B-200499875C25}" type="pres">
      <dgm:prSet presAssocID="{F0A1094C-4499-4E16-AB4C-9A66DE4BF4D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EE1D17-5AD5-489B-BD8C-ABC3E4433CBD}" srcId="{95C0C1F1-D51F-418D-BF83-DBBDE214C3DE}" destId="{F0A1094C-4499-4E16-AB4C-9A66DE4BF4D8}" srcOrd="2" destOrd="0" parTransId="{394E4507-A9B4-4B8E-93FC-8ECCDEFFA71B}" sibTransId="{524D553E-ED5E-493E-88C0-D989FD33C810}"/>
    <dgm:cxn modelId="{BB8AA455-C192-4197-BED4-F431CA14615F}" type="presOf" srcId="{D4A250A0-8C62-4277-9439-82777F2636F6}" destId="{23524E2D-21FB-455E-8DF5-01612276C7B8}" srcOrd="0" destOrd="0" presId="urn:microsoft.com/office/officeart/2005/8/layout/vList2"/>
    <dgm:cxn modelId="{0DC33620-EBFC-4C05-A988-7F550AD33F51}" type="presOf" srcId="{F0A1094C-4499-4E16-AB4C-9A66DE4BF4D8}" destId="{F0A24FF1-7796-40B9-AC5B-200499875C25}" srcOrd="0" destOrd="0" presId="urn:microsoft.com/office/officeart/2005/8/layout/vList2"/>
    <dgm:cxn modelId="{895B3A51-8375-44EB-9422-2C63FEBD5F26}" srcId="{95C0C1F1-D51F-418D-BF83-DBBDE214C3DE}" destId="{D4A250A0-8C62-4277-9439-82777F2636F6}" srcOrd="0" destOrd="0" parTransId="{E31812CA-EE30-4D38-8FF3-26B816CB84BF}" sibTransId="{5271ADA5-0633-40A7-9EE1-6EBB1EC35E07}"/>
    <dgm:cxn modelId="{2D16627D-23C3-444C-A725-8C1D095B0B69}" type="presOf" srcId="{95C0C1F1-D51F-418D-BF83-DBBDE214C3DE}" destId="{FE7821AE-4918-4678-A8EB-7DCE0C8F2008}" srcOrd="0" destOrd="0" presId="urn:microsoft.com/office/officeart/2005/8/layout/vList2"/>
    <dgm:cxn modelId="{53471918-62A0-4F7F-A571-3143D0A32748}" srcId="{95C0C1F1-D51F-418D-BF83-DBBDE214C3DE}" destId="{15EA55FA-9DEA-40A6-B1B0-BC4CE6E44726}" srcOrd="1" destOrd="0" parTransId="{F2AD461D-1B3A-4A2D-8E46-9FFA05377AAC}" sibTransId="{3E652C21-7D4A-4360-84E8-7EC822C7966B}"/>
    <dgm:cxn modelId="{B272345C-A877-4A08-AC20-CA1BBFA78FB1}" type="presOf" srcId="{15EA55FA-9DEA-40A6-B1B0-BC4CE6E44726}" destId="{3363E4C0-5A55-4B5A-A6F3-51D10E109B56}" srcOrd="0" destOrd="0" presId="urn:microsoft.com/office/officeart/2005/8/layout/vList2"/>
    <dgm:cxn modelId="{34EE29BE-730F-4138-B08D-98451E6B19BB}" type="presParOf" srcId="{FE7821AE-4918-4678-A8EB-7DCE0C8F2008}" destId="{23524E2D-21FB-455E-8DF5-01612276C7B8}" srcOrd="0" destOrd="0" presId="urn:microsoft.com/office/officeart/2005/8/layout/vList2"/>
    <dgm:cxn modelId="{E49156D6-4139-45A8-A61B-712946A3B597}" type="presParOf" srcId="{FE7821AE-4918-4678-A8EB-7DCE0C8F2008}" destId="{4BF2E16C-BAD4-41C5-B49C-81C19FB38E5F}" srcOrd="1" destOrd="0" presId="urn:microsoft.com/office/officeart/2005/8/layout/vList2"/>
    <dgm:cxn modelId="{951B410E-7E03-4FB5-A2A7-3C169F0446A1}" type="presParOf" srcId="{FE7821AE-4918-4678-A8EB-7DCE0C8F2008}" destId="{3363E4C0-5A55-4B5A-A6F3-51D10E109B56}" srcOrd="2" destOrd="0" presId="urn:microsoft.com/office/officeart/2005/8/layout/vList2"/>
    <dgm:cxn modelId="{576663F7-7031-4BEE-9ACB-2976753D1EC1}" type="presParOf" srcId="{FE7821AE-4918-4678-A8EB-7DCE0C8F2008}" destId="{73A41943-B14C-49D0-AE33-218D6EC489B4}" srcOrd="3" destOrd="0" presId="urn:microsoft.com/office/officeart/2005/8/layout/vList2"/>
    <dgm:cxn modelId="{465E8369-14DD-4A78-9E3D-34DC22A42C7D}" type="presParOf" srcId="{FE7821AE-4918-4678-A8EB-7DCE0C8F2008}" destId="{F0A24FF1-7796-40B9-AC5B-200499875C2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412243-4856-46F7-A1B1-01C8AC477E6C}">
      <dsp:nvSpPr>
        <dsp:cNvPr id="0" name=""/>
        <dsp:cNvSpPr/>
      </dsp:nvSpPr>
      <dsp:spPr>
        <a:xfrm>
          <a:off x="0" y="2758"/>
          <a:ext cx="5098256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04E225-346D-48DC-B268-713945FE6DCC}">
      <dsp:nvSpPr>
        <dsp:cNvPr id="0" name=""/>
        <dsp:cNvSpPr/>
      </dsp:nvSpPr>
      <dsp:spPr>
        <a:xfrm>
          <a:off x="0" y="2758"/>
          <a:ext cx="5098256" cy="94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600" b="1" kern="1200" dirty="0"/>
            <a:t>How we are preparing students</a:t>
          </a:r>
          <a:r>
            <a:rPr lang="en-IE" sz="2600" b="1" kern="1200" dirty="0">
              <a:latin typeface="Calibri Light" panose="020F0302020204030204"/>
            </a:rPr>
            <a:t> </a:t>
          </a:r>
          <a:endParaRPr lang="en-US" sz="2600" kern="1200" dirty="0"/>
        </a:p>
      </dsp:txBody>
      <dsp:txXfrm>
        <a:off x="0" y="2758"/>
        <a:ext cx="5098256" cy="940732"/>
      </dsp:txXfrm>
    </dsp:sp>
    <dsp:sp modelId="{86E90191-2B83-4905-ACDF-242E175524FE}">
      <dsp:nvSpPr>
        <dsp:cNvPr id="0" name=""/>
        <dsp:cNvSpPr/>
      </dsp:nvSpPr>
      <dsp:spPr>
        <a:xfrm>
          <a:off x="0" y="943491"/>
          <a:ext cx="5098256" cy="0"/>
        </a:xfrm>
        <a:prstGeom prst="line">
          <a:avLst/>
        </a:prstGeom>
        <a:gradFill rotWithShape="0">
          <a:gsLst>
            <a:gs pos="0">
              <a:schemeClr val="accent2">
                <a:hueOff val="563571"/>
                <a:satOff val="-4032"/>
                <a:lumOff val="-235"/>
                <a:alphaOff val="0"/>
                <a:shade val="85000"/>
                <a:satMod val="130000"/>
              </a:schemeClr>
            </a:gs>
            <a:gs pos="34000">
              <a:schemeClr val="accent2">
                <a:hueOff val="563571"/>
                <a:satOff val="-4032"/>
                <a:lumOff val="-235"/>
                <a:alphaOff val="0"/>
                <a:shade val="87000"/>
                <a:satMod val="125000"/>
              </a:schemeClr>
            </a:gs>
            <a:gs pos="70000">
              <a:schemeClr val="accent2">
                <a:hueOff val="563571"/>
                <a:satOff val="-4032"/>
                <a:lumOff val="-235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563571"/>
                <a:satOff val="-4032"/>
                <a:lumOff val="-235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563571"/>
              <a:satOff val="-4032"/>
              <a:lumOff val="-235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9E897D-3B30-4A72-9815-EA6E9A9C4353}">
      <dsp:nvSpPr>
        <dsp:cNvPr id="0" name=""/>
        <dsp:cNvSpPr/>
      </dsp:nvSpPr>
      <dsp:spPr>
        <a:xfrm>
          <a:off x="0" y="943491"/>
          <a:ext cx="5098256" cy="94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600" b="1" kern="1200" dirty="0"/>
            <a:t>Factors to consider when deciding on subject choice</a:t>
          </a:r>
          <a:endParaRPr lang="en-US" sz="2600" kern="1200" dirty="0"/>
        </a:p>
      </dsp:txBody>
      <dsp:txXfrm>
        <a:off x="0" y="943491"/>
        <a:ext cx="5098256" cy="940732"/>
      </dsp:txXfrm>
    </dsp:sp>
    <dsp:sp modelId="{B389B1FB-C1A5-4FE7-83FA-85B963A2DE6B}">
      <dsp:nvSpPr>
        <dsp:cNvPr id="0" name=""/>
        <dsp:cNvSpPr/>
      </dsp:nvSpPr>
      <dsp:spPr>
        <a:xfrm>
          <a:off x="0" y="1884223"/>
          <a:ext cx="5098256" cy="0"/>
        </a:xfrm>
        <a:prstGeom prst="line">
          <a:avLst/>
        </a:prstGeom>
        <a:gradFill rotWithShape="0">
          <a:gsLst>
            <a:gs pos="0">
              <a:schemeClr val="accent2">
                <a:hueOff val="1127141"/>
                <a:satOff val="-8065"/>
                <a:lumOff val="-471"/>
                <a:alphaOff val="0"/>
                <a:shade val="85000"/>
                <a:satMod val="130000"/>
              </a:schemeClr>
            </a:gs>
            <a:gs pos="34000">
              <a:schemeClr val="accent2">
                <a:hueOff val="1127141"/>
                <a:satOff val="-8065"/>
                <a:lumOff val="-471"/>
                <a:alphaOff val="0"/>
                <a:shade val="87000"/>
                <a:satMod val="125000"/>
              </a:schemeClr>
            </a:gs>
            <a:gs pos="70000">
              <a:schemeClr val="accent2">
                <a:hueOff val="1127141"/>
                <a:satOff val="-8065"/>
                <a:lumOff val="-471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1127141"/>
                <a:satOff val="-8065"/>
                <a:lumOff val="-471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1127141"/>
              <a:satOff val="-8065"/>
              <a:lumOff val="-471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ADF2A4-A5EF-42E5-A392-D3C0731A88FD}">
      <dsp:nvSpPr>
        <dsp:cNvPr id="0" name=""/>
        <dsp:cNvSpPr/>
      </dsp:nvSpPr>
      <dsp:spPr>
        <a:xfrm>
          <a:off x="0" y="1884223"/>
          <a:ext cx="5098256" cy="94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600" b="1" kern="1200" dirty="0"/>
            <a:t>Entry Requirements and Course Requirements</a:t>
          </a:r>
          <a:endParaRPr lang="en-US" sz="2600" kern="1200" dirty="0"/>
        </a:p>
      </dsp:txBody>
      <dsp:txXfrm>
        <a:off x="0" y="1884223"/>
        <a:ext cx="5098256" cy="940732"/>
      </dsp:txXfrm>
    </dsp:sp>
    <dsp:sp modelId="{87977EFD-2C1C-40F0-8544-E3873447464B}">
      <dsp:nvSpPr>
        <dsp:cNvPr id="0" name=""/>
        <dsp:cNvSpPr/>
      </dsp:nvSpPr>
      <dsp:spPr>
        <a:xfrm>
          <a:off x="0" y="2824955"/>
          <a:ext cx="5098256" cy="0"/>
        </a:xfrm>
        <a:prstGeom prst="line">
          <a:avLst/>
        </a:prstGeom>
        <a:gradFill rotWithShape="0">
          <a:gsLst>
            <a:gs pos="0">
              <a:schemeClr val="accent2">
                <a:hueOff val="1690712"/>
                <a:satOff val="-12097"/>
                <a:lumOff val="-706"/>
                <a:alphaOff val="0"/>
                <a:shade val="85000"/>
                <a:satMod val="130000"/>
              </a:schemeClr>
            </a:gs>
            <a:gs pos="34000">
              <a:schemeClr val="accent2">
                <a:hueOff val="1690712"/>
                <a:satOff val="-12097"/>
                <a:lumOff val="-706"/>
                <a:alphaOff val="0"/>
                <a:shade val="87000"/>
                <a:satMod val="125000"/>
              </a:schemeClr>
            </a:gs>
            <a:gs pos="70000">
              <a:schemeClr val="accent2">
                <a:hueOff val="1690712"/>
                <a:satOff val="-12097"/>
                <a:lumOff val="-706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1690712"/>
                <a:satOff val="-12097"/>
                <a:lumOff val="-706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1690712"/>
              <a:satOff val="-12097"/>
              <a:lumOff val="-706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350808-6A12-4405-A7D0-4A1B0B6DB728}">
      <dsp:nvSpPr>
        <dsp:cNvPr id="0" name=""/>
        <dsp:cNvSpPr/>
      </dsp:nvSpPr>
      <dsp:spPr>
        <a:xfrm>
          <a:off x="0" y="2824956"/>
          <a:ext cx="5098256" cy="94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600" b="1" kern="1200" dirty="0"/>
            <a:t>Language and Science requirements</a:t>
          </a:r>
          <a:endParaRPr lang="en-US" sz="2600" kern="1200" dirty="0"/>
        </a:p>
      </dsp:txBody>
      <dsp:txXfrm>
        <a:off x="0" y="2824956"/>
        <a:ext cx="5098256" cy="940732"/>
      </dsp:txXfrm>
    </dsp:sp>
    <dsp:sp modelId="{15ACA916-799F-46F2-A673-DDBB7EF1DC57}">
      <dsp:nvSpPr>
        <dsp:cNvPr id="0" name=""/>
        <dsp:cNvSpPr/>
      </dsp:nvSpPr>
      <dsp:spPr>
        <a:xfrm>
          <a:off x="0" y="3765688"/>
          <a:ext cx="5098256" cy="0"/>
        </a:xfrm>
        <a:prstGeom prst="line">
          <a:avLst/>
        </a:prstGeom>
        <a:gradFill rotWithShape="0">
          <a:gsLst>
            <a:gs pos="0">
              <a:schemeClr val="accent2">
                <a:hueOff val="2254283"/>
                <a:satOff val="-16130"/>
                <a:lumOff val="-942"/>
                <a:alphaOff val="0"/>
                <a:shade val="85000"/>
                <a:satMod val="130000"/>
              </a:schemeClr>
            </a:gs>
            <a:gs pos="34000">
              <a:schemeClr val="accent2">
                <a:hueOff val="2254283"/>
                <a:satOff val="-16130"/>
                <a:lumOff val="-942"/>
                <a:alphaOff val="0"/>
                <a:shade val="87000"/>
                <a:satMod val="125000"/>
              </a:schemeClr>
            </a:gs>
            <a:gs pos="70000">
              <a:schemeClr val="accent2">
                <a:hueOff val="2254283"/>
                <a:satOff val="-16130"/>
                <a:lumOff val="-942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2254283"/>
                <a:satOff val="-16130"/>
                <a:lumOff val="-942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2254283"/>
              <a:satOff val="-16130"/>
              <a:lumOff val="-942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C69147-3BD6-4F4C-80C8-57F9CBAE2C02}">
      <dsp:nvSpPr>
        <dsp:cNvPr id="0" name=""/>
        <dsp:cNvSpPr/>
      </dsp:nvSpPr>
      <dsp:spPr>
        <a:xfrm>
          <a:off x="0" y="3765688"/>
          <a:ext cx="5098256" cy="94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600" b="1" kern="1200" dirty="0"/>
            <a:t>Exam and percentages awarded</a:t>
          </a:r>
          <a:endParaRPr lang="en-US" sz="2600" kern="1200" dirty="0"/>
        </a:p>
      </dsp:txBody>
      <dsp:txXfrm>
        <a:off x="0" y="3765688"/>
        <a:ext cx="5098256" cy="940732"/>
      </dsp:txXfrm>
    </dsp:sp>
    <dsp:sp modelId="{C868F2E2-55A7-416A-91FB-5A8A5DE1A695}">
      <dsp:nvSpPr>
        <dsp:cNvPr id="0" name=""/>
        <dsp:cNvSpPr/>
      </dsp:nvSpPr>
      <dsp:spPr>
        <a:xfrm>
          <a:off x="0" y="4706420"/>
          <a:ext cx="5098256" cy="0"/>
        </a:xfrm>
        <a:prstGeom prst="line">
          <a:avLst/>
        </a:prstGeom>
        <a:gradFill rotWithShape="0">
          <a:gsLst>
            <a:gs pos="0">
              <a:schemeClr val="accent2">
                <a:hueOff val="2817853"/>
                <a:satOff val="-20162"/>
                <a:lumOff val="-1177"/>
                <a:alphaOff val="0"/>
                <a:shade val="85000"/>
                <a:satMod val="130000"/>
              </a:schemeClr>
            </a:gs>
            <a:gs pos="34000">
              <a:schemeClr val="accent2">
                <a:hueOff val="2817853"/>
                <a:satOff val="-20162"/>
                <a:lumOff val="-1177"/>
                <a:alphaOff val="0"/>
                <a:shade val="87000"/>
                <a:satMod val="125000"/>
              </a:schemeClr>
            </a:gs>
            <a:gs pos="70000">
              <a:schemeClr val="accent2">
                <a:hueOff val="2817853"/>
                <a:satOff val="-20162"/>
                <a:lumOff val="-1177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2817853"/>
                <a:satOff val="-20162"/>
                <a:lumOff val="-1177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2817853"/>
              <a:satOff val="-20162"/>
              <a:lumOff val="-1177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39FEA0-EF92-40E4-BABC-F51F52986CB6}">
      <dsp:nvSpPr>
        <dsp:cNvPr id="0" name=""/>
        <dsp:cNvSpPr/>
      </dsp:nvSpPr>
      <dsp:spPr>
        <a:xfrm>
          <a:off x="0" y="4706420"/>
          <a:ext cx="5098256" cy="94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600" b="1" kern="1200" dirty="0"/>
            <a:t>Key websites – the tools for research</a:t>
          </a:r>
          <a:endParaRPr lang="en-US" sz="2600" kern="1200" dirty="0"/>
        </a:p>
      </dsp:txBody>
      <dsp:txXfrm>
        <a:off x="0" y="4706420"/>
        <a:ext cx="5098256" cy="94073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67F13E-2294-4D55-B9C4-0A0AB560907C}">
      <dsp:nvSpPr>
        <dsp:cNvPr id="0" name=""/>
        <dsp:cNvSpPr/>
      </dsp:nvSpPr>
      <dsp:spPr>
        <a:xfrm>
          <a:off x="0" y="103491"/>
          <a:ext cx="5098256" cy="104480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900" kern="1200">
              <a:latin typeface="Calibri Light" panose="020F0302020204030204"/>
            </a:rPr>
            <a:t>In terms of entry to Third Level Colleges, all subjects count equally for CAO points but taking higher level gives you more points. </a:t>
          </a:r>
          <a:endParaRPr lang="en-US" sz="1900" kern="1200">
            <a:latin typeface="Calibri Light" panose="020F0302020204030204"/>
          </a:endParaRPr>
        </a:p>
      </dsp:txBody>
      <dsp:txXfrm>
        <a:off x="51003" y="154494"/>
        <a:ext cx="4996250" cy="942803"/>
      </dsp:txXfrm>
    </dsp:sp>
    <dsp:sp modelId="{ECB8012F-E935-41BA-8119-95B212A141D6}">
      <dsp:nvSpPr>
        <dsp:cNvPr id="0" name=""/>
        <dsp:cNvSpPr/>
      </dsp:nvSpPr>
      <dsp:spPr>
        <a:xfrm>
          <a:off x="0" y="1203021"/>
          <a:ext cx="5098256" cy="1044809"/>
        </a:xfrm>
        <a:prstGeom prst="roundRect">
          <a:avLst/>
        </a:prstGeom>
        <a:gradFill rotWithShape="0">
          <a:gsLst>
            <a:gs pos="0">
              <a:schemeClr val="accent5">
                <a:hueOff val="4421170"/>
                <a:satOff val="-17963"/>
                <a:lumOff val="-3971"/>
                <a:alphaOff val="0"/>
                <a:shade val="85000"/>
                <a:satMod val="130000"/>
              </a:schemeClr>
            </a:gs>
            <a:gs pos="34000">
              <a:schemeClr val="accent5">
                <a:hueOff val="4421170"/>
                <a:satOff val="-17963"/>
                <a:lumOff val="-3971"/>
                <a:alphaOff val="0"/>
                <a:shade val="87000"/>
                <a:satMod val="125000"/>
              </a:schemeClr>
            </a:gs>
            <a:gs pos="70000">
              <a:schemeClr val="accent5">
                <a:hueOff val="4421170"/>
                <a:satOff val="-17963"/>
                <a:lumOff val="-3971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4421170"/>
                <a:satOff val="-17963"/>
                <a:lumOff val="-3971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900" kern="1200">
              <a:latin typeface="Calibri Light" panose="020F0302020204030204"/>
            </a:rPr>
            <a:t>The only exception is Higher Level Maths with 25 points being added for a H6 or higher </a:t>
          </a:r>
          <a:endParaRPr lang="en-US" sz="1900" kern="1200">
            <a:latin typeface="Calibri Light" panose="020F0302020204030204"/>
          </a:endParaRPr>
        </a:p>
      </dsp:txBody>
      <dsp:txXfrm>
        <a:off x="51003" y="1254024"/>
        <a:ext cx="4996250" cy="942803"/>
      </dsp:txXfrm>
    </dsp:sp>
    <dsp:sp modelId="{C59616B8-2089-4D02-BB51-CB60CEEAA876}">
      <dsp:nvSpPr>
        <dsp:cNvPr id="0" name=""/>
        <dsp:cNvSpPr/>
      </dsp:nvSpPr>
      <dsp:spPr>
        <a:xfrm>
          <a:off x="0" y="2302551"/>
          <a:ext cx="5098256" cy="1044809"/>
        </a:xfrm>
        <a:prstGeom prst="roundRect">
          <a:avLst/>
        </a:prstGeom>
        <a:gradFill rotWithShape="0">
          <a:gsLst>
            <a:gs pos="0">
              <a:schemeClr val="accent5">
                <a:hueOff val="8842340"/>
                <a:satOff val="-35925"/>
                <a:lumOff val="-7941"/>
                <a:alphaOff val="0"/>
                <a:shade val="85000"/>
                <a:satMod val="130000"/>
              </a:schemeClr>
            </a:gs>
            <a:gs pos="34000">
              <a:schemeClr val="accent5">
                <a:hueOff val="8842340"/>
                <a:satOff val="-35925"/>
                <a:lumOff val="-7941"/>
                <a:alphaOff val="0"/>
                <a:shade val="87000"/>
                <a:satMod val="125000"/>
              </a:schemeClr>
            </a:gs>
            <a:gs pos="70000">
              <a:schemeClr val="accent5">
                <a:hueOff val="8842340"/>
                <a:satOff val="-35925"/>
                <a:lumOff val="-7941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8842340"/>
                <a:satOff val="-35925"/>
                <a:lumOff val="-7941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900" kern="1200">
              <a:latin typeface="Calibri Light" panose="020F0302020204030204"/>
            </a:rPr>
            <a:t>Please check if a course requires a specific subject and grade </a:t>
          </a:r>
          <a:r>
            <a:rPr lang="en-IE" sz="1900" kern="1200" err="1">
              <a:latin typeface="Calibri Light" panose="020F0302020204030204"/>
            </a:rPr>
            <a:t>e.g</a:t>
          </a:r>
          <a:r>
            <a:rPr lang="en-IE" sz="1900" kern="1200">
              <a:latin typeface="Calibri Light" panose="020F0302020204030204"/>
            </a:rPr>
            <a:t> H4 Irish for primary teaching </a:t>
          </a:r>
          <a:endParaRPr lang="en-IE" sz="1900" kern="1200"/>
        </a:p>
      </dsp:txBody>
      <dsp:txXfrm>
        <a:off x="51003" y="2353554"/>
        <a:ext cx="4996250" cy="942803"/>
      </dsp:txXfrm>
    </dsp:sp>
    <dsp:sp modelId="{08E59EC2-AC55-4C76-BC09-ED7CD48DD0A7}">
      <dsp:nvSpPr>
        <dsp:cNvPr id="0" name=""/>
        <dsp:cNvSpPr/>
      </dsp:nvSpPr>
      <dsp:spPr>
        <a:xfrm>
          <a:off x="0" y="3402081"/>
          <a:ext cx="5098256" cy="1044809"/>
        </a:xfrm>
        <a:prstGeom prst="roundRect">
          <a:avLst/>
        </a:prstGeom>
        <a:gradFill rotWithShape="0">
          <a:gsLst>
            <a:gs pos="0">
              <a:schemeClr val="accent5">
                <a:hueOff val="13263510"/>
                <a:satOff val="-53888"/>
                <a:lumOff val="-11912"/>
                <a:alphaOff val="0"/>
                <a:shade val="85000"/>
                <a:satMod val="130000"/>
              </a:schemeClr>
            </a:gs>
            <a:gs pos="34000">
              <a:schemeClr val="accent5">
                <a:hueOff val="13263510"/>
                <a:satOff val="-53888"/>
                <a:lumOff val="-11912"/>
                <a:alphaOff val="0"/>
                <a:shade val="87000"/>
                <a:satMod val="125000"/>
              </a:schemeClr>
            </a:gs>
            <a:gs pos="70000">
              <a:schemeClr val="accent5">
                <a:hueOff val="13263510"/>
                <a:satOff val="-53888"/>
                <a:lumOff val="-11912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13263510"/>
                <a:satOff val="-53888"/>
                <a:lumOff val="-11912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900" kern="1200">
              <a:latin typeface="Calibri Light" panose="020F0302020204030204"/>
            </a:rPr>
            <a:t>Please also check do you need an MFL or a science/lab subejct for the course you want</a:t>
          </a:r>
        </a:p>
      </dsp:txBody>
      <dsp:txXfrm>
        <a:off x="51003" y="3453084"/>
        <a:ext cx="4996250" cy="942803"/>
      </dsp:txXfrm>
    </dsp:sp>
    <dsp:sp modelId="{73D81400-74F8-4607-99CF-865D1F31C95D}">
      <dsp:nvSpPr>
        <dsp:cNvPr id="0" name=""/>
        <dsp:cNvSpPr/>
      </dsp:nvSpPr>
      <dsp:spPr>
        <a:xfrm>
          <a:off x="0" y="4501611"/>
          <a:ext cx="5098256" cy="1044809"/>
        </a:xfrm>
        <a:prstGeom prst="roundRect">
          <a:avLst/>
        </a:prstGeom>
        <a:gradFill rotWithShape="0">
          <a:gsLst>
            <a:gs pos="0">
              <a:schemeClr val="accent5">
                <a:hueOff val="17684680"/>
                <a:satOff val="-71851"/>
                <a:lumOff val="-15882"/>
                <a:alphaOff val="0"/>
                <a:shade val="85000"/>
                <a:satMod val="130000"/>
              </a:schemeClr>
            </a:gs>
            <a:gs pos="34000">
              <a:schemeClr val="accent5">
                <a:hueOff val="17684680"/>
                <a:satOff val="-71851"/>
                <a:lumOff val="-15882"/>
                <a:alphaOff val="0"/>
                <a:shade val="87000"/>
                <a:satMod val="125000"/>
              </a:schemeClr>
            </a:gs>
            <a:gs pos="70000">
              <a:schemeClr val="accent5">
                <a:hueOff val="17684680"/>
                <a:satOff val="-71851"/>
                <a:lumOff val="-15882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17684680"/>
                <a:satOff val="-71851"/>
                <a:lumOff val="-15882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900" kern="1200">
              <a:latin typeface="Calibri Light" panose="020F0302020204030204"/>
            </a:rPr>
            <a:t>Check out the college websites and/or </a:t>
          </a:r>
          <a:r>
            <a:rPr lang="en-IE" sz="1900" kern="1200">
              <a:latin typeface="Calibri Light" panose="020F0302020204030204"/>
              <a:hlinkClick xmlns:r="http://schemas.openxmlformats.org/officeDocument/2006/relationships" r:id="rId1"/>
            </a:rPr>
            <a:t>www.qualifax.ie</a:t>
          </a:r>
          <a:r>
            <a:rPr lang="en-IE" sz="1900" kern="1200">
              <a:latin typeface="Calibri Light" panose="020F0302020204030204"/>
            </a:rPr>
            <a:t> for further information</a:t>
          </a:r>
        </a:p>
      </dsp:txBody>
      <dsp:txXfrm>
        <a:off x="51003" y="4552614"/>
        <a:ext cx="4996250" cy="94280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942C43-E976-4241-A99E-081D60DDF603}">
      <dsp:nvSpPr>
        <dsp:cNvPr id="0" name=""/>
        <dsp:cNvSpPr/>
      </dsp:nvSpPr>
      <dsp:spPr>
        <a:xfrm>
          <a:off x="0" y="1669"/>
          <a:ext cx="7543800" cy="8461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67F354-5990-4940-AB92-0747250C315C}">
      <dsp:nvSpPr>
        <dsp:cNvPr id="0" name=""/>
        <dsp:cNvSpPr/>
      </dsp:nvSpPr>
      <dsp:spPr>
        <a:xfrm>
          <a:off x="255971" y="192061"/>
          <a:ext cx="465402" cy="46540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7E05D0-6AFD-437C-AC20-D1FF3B41C8B2}">
      <dsp:nvSpPr>
        <dsp:cNvPr id="0" name=""/>
        <dsp:cNvSpPr/>
      </dsp:nvSpPr>
      <dsp:spPr>
        <a:xfrm>
          <a:off x="977345" y="1669"/>
          <a:ext cx="6566454" cy="846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55" tIns="89555" rIns="89555" bIns="89555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/>
            <a:t>Approximately 10% of all CAO courses require a language other than Irish and English.</a:t>
          </a:r>
          <a:r>
            <a:rPr lang="en-GB" sz="1500" kern="1200">
              <a:latin typeface="Calibri Light" panose="020F0302020204030204"/>
            </a:rPr>
            <a:t>  </a:t>
          </a:r>
          <a:endParaRPr lang="en-US" sz="1500" kern="1200"/>
        </a:p>
      </dsp:txBody>
      <dsp:txXfrm>
        <a:off x="977345" y="1669"/>
        <a:ext cx="6566454" cy="846186"/>
      </dsp:txXfrm>
    </dsp:sp>
    <dsp:sp modelId="{834F3D69-72C9-4BA6-868B-84EEF6DFD002}">
      <dsp:nvSpPr>
        <dsp:cNvPr id="0" name=""/>
        <dsp:cNvSpPr/>
      </dsp:nvSpPr>
      <dsp:spPr>
        <a:xfrm>
          <a:off x="0" y="1059402"/>
          <a:ext cx="7543800" cy="8461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6C94BC-D23C-44A8-9B78-C95F35336111}">
      <dsp:nvSpPr>
        <dsp:cNvPr id="0" name=""/>
        <dsp:cNvSpPr/>
      </dsp:nvSpPr>
      <dsp:spPr>
        <a:xfrm>
          <a:off x="255971" y="1249794"/>
          <a:ext cx="465402" cy="465402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BE3239-86C5-478D-BA5E-921CFFF2A514}">
      <dsp:nvSpPr>
        <dsp:cNvPr id="0" name=""/>
        <dsp:cNvSpPr/>
      </dsp:nvSpPr>
      <dsp:spPr>
        <a:xfrm>
          <a:off x="977345" y="1059402"/>
          <a:ext cx="6566454" cy="846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55" tIns="89555" rIns="89555" bIns="89555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/>
            <a:t>Mostly arts and humanities courses require a third language. Note: Medicine, PE in UCC, Shannon College of Hotel Management, Home economics teaching, Architecture in UCD, Speech Therapy also require a language.</a:t>
          </a:r>
          <a:endParaRPr lang="en-US" sz="1500" kern="1200"/>
        </a:p>
      </dsp:txBody>
      <dsp:txXfrm>
        <a:off x="977345" y="1059402"/>
        <a:ext cx="6566454" cy="846186"/>
      </dsp:txXfrm>
    </dsp:sp>
    <dsp:sp modelId="{84D05D7C-1CC5-4485-B281-50B968CC1E67}">
      <dsp:nvSpPr>
        <dsp:cNvPr id="0" name=""/>
        <dsp:cNvSpPr/>
      </dsp:nvSpPr>
      <dsp:spPr>
        <a:xfrm>
          <a:off x="0" y="2117135"/>
          <a:ext cx="7543800" cy="8461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9A46B5-672B-4363-B16A-41B2BFD02F2C}">
      <dsp:nvSpPr>
        <dsp:cNvPr id="0" name=""/>
        <dsp:cNvSpPr/>
      </dsp:nvSpPr>
      <dsp:spPr>
        <a:xfrm>
          <a:off x="255971" y="2307527"/>
          <a:ext cx="465402" cy="465402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859DAF-DAE3-4DE1-AC04-CB86588560C1}">
      <dsp:nvSpPr>
        <dsp:cNvPr id="0" name=""/>
        <dsp:cNvSpPr/>
      </dsp:nvSpPr>
      <dsp:spPr>
        <a:xfrm>
          <a:off x="977345" y="2117135"/>
          <a:ext cx="6566454" cy="846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55" tIns="89555" rIns="89555" bIns="89555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/>
            <a:t>Limerick colleges do not require a third language unless it is part of the course of study.</a:t>
          </a:r>
          <a:endParaRPr lang="en-US" sz="1500" kern="1200"/>
        </a:p>
      </dsp:txBody>
      <dsp:txXfrm>
        <a:off x="977345" y="2117135"/>
        <a:ext cx="6566454" cy="846186"/>
      </dsp:txXfrm>
    </dsp:sp>
    <dsp:sp modelId="{C4C16F04-EE5E-4A48-80E2-928321583C67}">
      <dsp:nvSpPr>
        <dsp:cNvPr id="0" name=""/>
        <dsp:cNvSpPr/>
      </dsp:nvSpPr>
      <dsp:spPr>
        <a:xfrm>
          <a:off x="0" y="3174868"/>
          <a:ext cx="7543800" cy="8461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A6813E-A8BE-4BC2-8C9A-896771C07CEC}">
      <dsp:nvSpPr>
        <dsp:cNvPr id="0" name=""/>
        <dsp:cNvSpPr/>
      </dsp:nvSpPr>
      <dsp:spPr>
        <a:xfrm>
          <a:off x="255971" y="3365260"/>
          <a:ext cx="465402" cy="465402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082FAA-9125-47A4-B1CC-287A90745690}">
      <dsp:nvSpPr>
        <dsp:cNvPr id="0" name=""/>
        <dsp:cNvSpPr/>
      </dsp:nvSpPr>
      <dsp:spPr>
        <a:xfrm>
          <a:off x="977345" y="3174868"/>
          <a:ext cx="6566454" cy="846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55" tIns="89555" rIns="89555" bIns="89555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/>
            <a:t>On www.qualifax.ie you can see the implications of not doing a </a:t>
          </a:r>
          <a:r>
            <a:rPr lang="en-GB" sz="1500" kern="1200">
              <a:latin typeface="Calibri Light" panose="020F0302020204030204"/>
            </a:rPr>
            <a:t>language.</a:t>
          </a:r>
          <a:endParaRPr lang="en-US" sz="1500" kern="1200"/>
        </a:p>
      </dsp:txBody>
      <dsp:txXfrm>
        <a:off x="977345" y="3174868"/>
        <a:ext cx="6566454" cy="84618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9A2BF2-7689-4364-BB8E-84C450DAE3FD}">
      <dsp:nvSpPr>
        <dsp:cNvPr id="0" name=""/>
        <dsp:cNvSpPr/>
      </dsp:nvSpPr>
      <dsp:spPr>
        <a:xfrm>
          <a:off x="0" y="101759"/>
          <a:ext cx="2801625" cy="15444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500" b="1" kern="1200" dirty="0"/>
            <a:t>ONE LABORATORY SCIENCE SUBJECT </a:t>
          </a:r>
          <a:r>
            <a:rPr lang="en-IE" sz="1500" b="1" i="1" kern="1200" dirty="0"/>
            <a:t>(Biology, Chemistry, Physics, Agricultural Science) </a:t>
          </a:r>
          <a:r>
            <a:rPr lang="en-IE" sz="1500" b="1" kern="1200" dirty="0"/>
            <a:t>NEEDED FOR MOST SCIENCE/HEALTHCARE RELATED COURSES </a:t>
          </a:r>
          <a:endParaRPr lang="en-US" sz="1500" kern="1200" dirty="0"/>
        </a:p>
      </dsp:txBody>
      <dsp:txXfrm>
        <a:off x="75391" y="177150"/>
        <a:ext cx="2650843" cy="1393618"/>
      </dsp:txXfrm>
    </dsp:sp>
    <dsp:sp modelId="{89284F69-3353-4E44-B8CF-22A52529AEE3}">
      <dsp:nvSpPr>
        <dsp:cNvPr id="0" name=""/>
        <dsp:cNvSpPr/>
      </dsp:nvSpPr>
      <dsp:spPr>
        <a:xfrm>
          <a:off x="0" y="1689359"/>
          <a:ext cx="2801625" cy="15444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500" b="1" kern="1200" dirty="0">
              <a:latin typeface="Calibri Light" panose="020F0302020204030204"/>
            </a:rPr>
            <a:t>Two sciences are needed for some some courses. </a:t>
          </a:r>
        </a:p>
      </dsp:txBody>
      <dsp:txXfrm>
        <a:off x="75391" y="1764750"/>
        <a:ext cx="2650843" cy="139361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76A38E-9610-4E93-AB34-03932C860DF8}">
      <dsp:nvSpPr>
        <dsp:cNvPr id="0" name=""/>
        <dsp:cNvSpPr/>
      </dsp:nvSpPr>
      <dsp:spPr>
        <a:xfrm>
          <a:off x="445352" y="2449"/>
          <a:ext cx="1341117" cy="8046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100" b="1" kern="1200"/>
            <a:t>Radiography</a:t>
          </a:r>
          <a:endParaRPr lang="en-US" sz="1100" kern="1200"/>
        </a:p>
      </dsp:txBody>
      <dsp:txXfrm>
        <a:off x="445352" y="2449"/>
        <a:ext cx="1341117" cy="804670"/>
      </dsp:txXfrm>
    </dsp:sp>
    <dsp:sp modelId="{FA58E581-CDA6-441D-8F08-57AB6E28C90E}">
      <dsp:nvSpPr>
        <dsp:cNvPr id="0" name=""/>
        <dsp:cNvSpPr/>
      </dsp:nvSpPr>
      <dsp:spPr>
        <a:xfrm>
          <a:off x="1920581" y="2449"/>
          <a:ext cx="1341117" cy="8046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100" b="1" kern="1200"/>
            <a:t>Occupational Therapy</a:t>
          </a:r>
          <a:endParaRPr lang="en-US" sz="1100" kern="1200"/>
        </a:p>
      </dsp:txBody>
      <dsp:txXfrm>
        <a:off x="1920581" y="2449"/>
        <a:ext cx="1341117" cy="804670"/>
      </dsp:txXfrm>
    </dsp:sp>
    <dsp:sp modelId="{E4D88929-7BCB-4CE3-B16D-1E73C5EC594B}">
      <dsp:nvSpPr>
        <dsp:cNvPr id="0" name=""/>
        <dsp:cNvSpPr/>
      </dsp:nvSpPr>
      <dsp:spPr>
        <a:xfrm>
          <a:off x="3395811" y="2449"/>
          <a:ext cx="1341117" cy="8046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100" b="1" kern="1200"/>
            <a:t>Food Sciences</a:t>
          </a:r>
          <a:endParaRPr lang="en-US" sz="1100" kern="1200"/>
        </a:p>
      </dsp:txBody>
      <dsp:txXfrm>
        <a:off x="3395811" y="2449"/>
        <a:ext cx="1341117" cy="804670"/>
      </dsp:txXfrm>
    </dsp:sp>
    <dsp:sp modelId="{420DEF1A-A267-4EBC-B4CA-E0157D5DA3AB}">
      <dsp:nvSpPr>
        <dsp:cNvPr id="0" name=""/>
        <dsp:cNvSpPr/>
      </dsp:nvSpPr>
      <dsp:spPr>
        <a:xfrm>
          <a:off x="445352" y="941231"/>
          <a:ext cx="1341117" cy="8046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100" b="1" kern="1200"/>
            <a:t>Horticulture</a:t>
          </a:r>
          <a:endParaRPr lang="en-US" sz="1100" kern="1200"/>
        </a:p>
      </dsp:txBody>
      <dsp:txXfrm>
        <a:off x="445352" y="941231"/>
        <a:ext cx="1341117" cy="804670"/>
      </dsp:txXfrm>
    </dsp:sp>
    <dsp:sp modelId="{D920EC13-1D2C-4DFB-A9C8-8066C049D701}">
      <dsp:nvSpPr>
        <dsp:cNvPr id="0" name=""/>
        <dsp:cNvSpPr/>
      </dsp:nvSpPr>
      <dsp:spPr>
        <a:xfrm>
          <a:off x="1920581" y="941231"/>
          <a:ext cx="1341117" cy="8046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100" b="1" kern="1200"/>
            <a:t>Education (some)</a:t>
          </a:r>
          <a:endParaRPr lang="en-US" sz="1100" kern="1200"/>
        </a:p>
      </dsp:txBody>
      <dsp:txXfrm>
        <a:off x="1920581" y="941231"/>
        <a:ext cx="1341117" cy="804670"/>
      </dsp:txXfrm>
    </dsp:sp>
    <dsp:sp modelId="{9FEAC41C-1691-45D5-81EB-7977185272DF}">
      <dsp:nvSpPr>
        <dsp:cNvPr id="0" name=""/>
        <dsp:cNvSpPr/>
      </dsp:nvSpPr>
      <dsp:spPr>
        <a:xfrm>
          <a:off x="3395811" y="941231"/>
          <a:ext cx="1341117" cy="8046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100" b="1" kern="1200"/>
            <a:t>Environmental Sciences</a:t>
          </a:r>
          <a:endParaRPr lang="en-US" sz="1100" kern="1200"/>
        </a:p>
      </dsp:txBody>
      <dsp:txXfrm>
        <a:off x="3395811" y="941231"/>
        <a:ext cx="1341117" cy="804670"/>
      </dsp:txXfrm>
    </dsp:sp>
    <dsp:sp modelId="{8B91E4F9-4389-483E-8CEF-1649D769D206}">
      <dsp:nvSpPr>
        <dsp:cNvPr id="0" name=""/>
        <dsp:cNvSpPr/>
      </dsp:nvSpPr>
      <dsp:spPr>
        <a:xfrm>
          <a:off x="445352" y="1880013"/>
          <a:ext cx="1341117" cy="8046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100" b="1" kern="1200"/>
            <a:t>Nursing</a:t>
          </a:r>
          <a:endParaRPr lang="en-US" sz="1100" kern="1200"/>
        </a:p>
      </dsp:txBody>
      <dsp:txXfrm>
        <a:off x="445352" y="1880013"/>
        <a:ext cx="1341117" cy="804670"/>
      </dsp:txXfrm>
    </dsp:sp>
    <dsp:sp modelId="{1BCDF610-83EC-409A-843C-845B33D46C63}">
      <dsp:nvSpPr>
        <dsp:cNvPr id="0" name=""/>
        <dsp:cNvSpPr/>
      </dsp:nvSpPr>
      <dsp:spPr>
        <a:xfrm>
          <a:off x="1920581" y="1880013"/>
          <a:ext cx="1341117" cy="8046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100" b="1" kern="1200"/>
            <a:t>Equine Science</a:t>
          </a:r>
          <a:endParaRPr lang="en-US" sz="1100" kern="1200"/>
        </a:p>
      </dsp:txBody>
      <dsp:txXfrm>
        <a:off x="1920581" y="1880013"/>
        <a:ext cx="1341117" cy="804670"/>
      </dsp:txXfrm>
    </dsp:sp>
    <dsp:sp modelId="{D78D79D9-F9D5-498F-A10B-18C8EC8B15AE}">
      <dsp:nvSpPr>
        <dsp:cNvPr id="0" name=""/>
        <dsp:cNvSpPr/>
      </dsp:nvSpPr>
      <dsp:spPr>
        <a:xfrm>
          <a:off x="3395811" y="1880013"/>
          <a:ext cx="1341117" cy="8046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100" b="1" kern="1200"/>
            <a:t>Engineering</a:t>
          </a:r>
          <a:endParaRPr lang="en-US" sz="1100" kern="1200"/>
        </a:p>
      </dsp:txBody>
      <dsp:txXfrm>
        <a:off x="3395811" y="1880013"/>
        <a:ext cx="1341117" cy="804670"/>
      </dsp:txXfrm>
    </dsp:sp>
    <dsp:sp modelId="{3952A1C9-C179-4AB4-A566-1E2165CA970C}">
      <dsp:nvSpPr>
        <dsp:cNvPr id="0" name=""/>
        <dsp:cNvSpPr/>
      </dsp:nvSpPr>
      <dsp:spPr>
        <a:xfrm>
          <a:off x="445352" y="2818796"/>
          <a:ext cx="1341117" cy="8046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100" b="1" kern="1200"/>
            <a:t>Agriculture</a:t>
          </a:r>
          <a:endParaRPr lang="en-US" sz="1100" kern="1200"/>
        </a:p>
      </dsp:txBody>
      <dsp:txXfrm>
        <a:off x="445352" y="2818796"/>
        <a:ext cx="1341117" cy="804670"/>
      </dsp:txXfrm>
    </dsp:sp>
    <dsp:sp modelId="{28C0DD83-15E2-4964-8BAC-103F5F566514}">
      <dsp:nvSpPr>
        <dsp:cNvPr id="0" name=""/>
        <dsp:cNvSpPr/>
      </dsp:nvSpPr>
      <dsp:spPr>
        <a:xfrm>
          <a:off x="1920581" y="2818796"/>
          <a:ext cx="1341117" cy="8046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100" b="1" kern="1200"/>
            <a:t>Computer Sciences (only some)</a:t>
          </a:r>
          <a:endParaRPr lang="en-US" sz="1100" kern="1200"/>
        </a:p>
      </dsp:txBody>
      <dsp:txXfrm>
        <a:off x="1920581" y="2818796"/>
        <a:ext cx="1341117" cy="804670"/>
      </dsp:txXfrm>
    </dsp:sp>
    <dsp:sp modelId="{4B7F5A98-9D97-4D04-8680-49D0B00486DA}">
      <dsp:nvSpPr>
        <dsp:cNvPr id="0" name=""/>
        <dsp:cNvSpPr/>
      </dsp:nvSpPr>
      <dsp:spPr>
        <a:xfrm>
          <a:off x="3395811" y="2818796"/>
          <a:ext cx="1341117" cy="8046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100" b="1" kern="1200"/>
            <a:t>Geological Sciences</a:t>
          </a:r>
          <a:endParaRPr lang="en-US" sz="1100" kern="1200"/>
        </a:p>
      </dsp:txBody>
      <dsp:txXfrm>
        <a:off x="3395811" y="2818796"/>
        <a:ext cx="1341117" cy="804670"/>
      </dsp:txXfrm>
    </dsp:sp>
    <dsp:sp modelId="{402C2EF3-33EB-4F71-BA05-B3354BB81F76}">
      <dsp:nvSpPr>
        <dsp:cNvPr id="0" name=""/>
        <dsp:cNvSpPr/>
      </dsp:nvSpPr>
      <dsp:spPr>
        <a:xfrm>
          <a:off x="445352" y="3757578"/>
          <a:ext cx="1341117" cy="8046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100" b="1" kern="1200"/>
            <a:t>Physical Sciences/Astronomy</a:t>
          </a:r>
          <a:endParaRPr lang="en-US" sz="1100" kern="1200"/>
        </a:p>
      </dsp:txBody>
      <dsp:txXfrm>
        <a:off x="445352" y="3757578"/>
        <a:ext cx="1341117" cy="804670"/>
      </dsp:txXfrm>
    </dsp:sp>
    <dsp:sp modelId="{23F6AB74-DE28-4B91-8CBC-1B569911C3F3}">
      <dsp:nvSpPr>
        <dsp:cNvPr id="0" name=""/>
        <dsp:cNvSpPr/>
      </dsp:nvSpPr>
      <dsp:spPr>
        <a:xfrm>
          <a:off x="1920581" y="3757578"/>
          <a:ext cx="1341117" cy="8046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100" b="1" kern="1200"/>
            <a:t>Sports Science</a:t>
          </a:r>
          <a:endParaRPr lang="en-US" sz="1100" kern="1200"/>
        </a:p>
      </dsp:txBody>
      <dsp:txXfrm>
        <a:off x="1920581" y="3757578"/>
        <a:ext cx="1341117" cy="804670"/>
      </dsp:txXfrm>
    </dsp:sp>
    <dsp:sp modelId="{1C09ECD5-FDB9-45B3-AC4D-3315C55C7C56}">
      <dsp:nvSpPr>
        <dsp:cNvPr id="0" name=""/>
        <dsp:cNvSpPr/>
      </dsp:nvSpPr>
      <dsp:spPr>
        <a:xfrm>
          <a:off x="3395811" y="3757578"/>
          <a:ext cx="1341117" cy="8046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100" b="1" kern="1200"/>
            <a:t>Public Health</a:t>
          </a:r>
          <a:endParaRPr lang="en-US" sz="1100" kern="1200"/>
        </a:p>
      </dsp:txBody>
      <dsp:txXfrm>
        <a:off x="3395811" y="3757578"/>
        <a:ext cx="1341117" cy="80467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76A38E-9610-4E93-AB34-03932C860DF8}">
      <dsp:nvSpPr>
        <dsp:cNvPr id="0" name=""/>
        <dsp:cNvSpPr/>
      </dsp:nvSpPr>
      <dsp:spPr>
        <a:xfrm>
          <a:off x="1726" y="433319"/>
          <a:ext cx="1369651" cy="8217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b="1" kern="1200" dirty="0">
              <a:solidFill>
                <a:srgbClr val="7030A0"/>
              </a:solidFill>
              <a:latin typeface="Arial Narrow"/>
            </a:rPr>
            <a:t>Optometry</a:t>
          </a:r>
          <a:endParaRPr lang="en-US" sz="1200" kern="1200" dirty="0"/>
        </a:p>
      </dsp:txBody>
      <dsp:txXfrm>
        <a:off x="1726" y="433319"/>
        <a:ext cx="1369651" cy="821790"/>
      </dsp:txXfrm>
    </dsp:sp>
    <dsp:sp modelId="{FA58E581-CDA6-441D-8F08-57AB6E28C90E}">
      <dsp:nvSpPr>
        <dsp:cNvPr id="0" name=""/>
        <dsp:cNvSpPr/>
      </dsp:nvSpPr>
      <dsp:spPr>
        <a:xfrm>
          <a:off x="1508343" y="433319"/>
          <a:ext cx="1369651" cy="8217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b="1" kern="1200" dirty="0">
              <a:solidFill>
                <a:srgbClr val="7030A0"/>
              </a:solidFill>
              <a:latin typeface="Arial Narrow"/>
            </a:rPr>
            <a:t>Industrial Design</a:t>
          </a:r>
          <a:endParaRPr lang="en-US" sz="1200" kern="1200" dirty="0"/>
        </a:p>
      </dsp:txBody>
      <dsp:txXfrm>
        <a:off x="1508343" y="433319"/>
        <a:ext cx="1369651" cy="821790"/>
      </dsp:txXfrm>
    </dsp:sp>
    <dsp:sp modelId="{E4D88929-7BCB-4CE3-B16D-1E73C5EC594B}">
      <dsp:nvSpPr>
        <dsp:cNvPr id="0" name=""/>
        <dsp:cNvSpPr/>
      </dsp:nvSpPr>
      <dsp:spPr>
        <a:xfrm>
          <a:off x="3014959" y="433319"/>
          <a:ext cx="1369651" cy="8217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b="1" kern="1200" dirty="0">
              <a:solidFill>
                <a:srgbClr val="7030A0"/>
              </a:solidFill>
              <a:latin typeface="Arial Narrow"/>
            </a:rPr>
            <a:t>Podiatry</a:t>
          </a:r>
          <a:endParaRPr lang="en-US" sz="1200" kern="1200" dirty="0"/>
        </a:p>
      </dsp:txBody>
      <dsp:txXfrm>
        <a:off x="3014959" y="433319"/>
        <a:ext cx="1369651" cy="821790"/>
      </dsp:txXfrm>
    </dsp:sp>
    <dsp:sp modelId="{420DEF1A-A267-4EBC-B4CA-E0157D5DA3AB}">
      <dsp:nvSpPr>
        <dsp:cNvPr id="0" name=""/>
        <dsp:cNvSpPr/>
      </dsp:nvSpPr>
      <dsp:spPr>
        <a:xfrm>
          <a:off x="4521576" y="433319"/>
          <a:ext cx="1369651" cy="8217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b="1" kern="1200" dirty="0">
              <a:solidFill>
                <a:srgbClr val="7030A0"/>
              </a:solidFill>
              <a:latin typeface="Arial Narrow"/>
            </a:rPr>
            <a:t>Speech &amp; Language Therapy</a:t>
          </a:r>
          <a:endParaRPr lang="en-US" sz="1200" kern="1200" dirty="0"/>
        </a:p>
      </dsp:txBody>
      <dsp:txXfrm>
        <a:off x="4521576" y="433319"/>
        <a:ext cx="1369651" cy="821790"/>
      </dsp:txXfrm>
    </dsp:sp>
    <dsp:sp modelId="{D920EC13-1D2C-4DFB-A9C8-8066C049D701}">
      <dsp:nvSpPr>
        <dsp:cNvPr id="0" name=""/>
        <dsp:cNvSpPr/>
      </dsp:nvSpPr>
      <dsp:spPr>
        <a:xfrm>
          <a:off x="1726" y="1392075"/>
          <a:ext cx="1369651" cy="8217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b="1" kern="1200" dirty="0">
              <a:solidFill>
                <a:srgbClr val="7030A0"/>
              </a:solidFill>
              <a:latin typeface="Arial Narrow"/>
            </a:rPr>
            <a:t>Apprenticeships (some)</a:t>
          </a:r>
          <a:endParaRPr lang="en-US" sz="1200" kern="1200" dirty="0">
            <a:solidFill>
              <a:srgbClr val="7030A0"/>
            </a:solidFill>
            <a:latin typeface="Arial Narrow"/>
          </a:endParaRPr>
        </a:p>
      </dsp:txBody>
      <dsp:txXfrm>
        <a:off x="1726" y="1392075"/>
        <a:ext cx="1369651" cy="821790"/>
      </dsp:txXfrm>
    </dsp:sp>
    <dsp:sp modelId="{9FEAC41C-1691-45D5-81EB-7977185272DF}">
      <dsp:nvSpPr>
        <dsp:cNvPr id="0" name=""/>
        <dsp:cNvSpPr/>
      </dsp:nvSpPr>
      <dsp:spPr>
        <a:xfrm>
          <a:off x="1508343" y="1392075"/>
          <a:ext cx="1369651" cy="8217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b="1" kern="1200" dirty="0">
              <a:solidFill>
                <a:srgbClr val="7030A0"/>
              </a:solidFill>
              <a:latin typeface="Arial Narrow"/>
            </a:rPr>
            <a:t>Genetics</a:t>
          </a:r>
          <a:endParaRPr lang="en-US" sz="1200" kern="1200" dirty="0"/>
        </a:p>
      </dsp:txBody>
      <dsp:txXfrm>
        <a:off x="1508343" y="1392075"/>
        <a:ext cx="1369651" cy="821790"/>
      </dsp:txXfrm>
    </dsp:sp>
    <dsp:sp modelId="{8B91E4F9-4389-483E-8CEF-1649D769D206}">
      <dsp:nvSpPr>
        <dsp:cNvPr id="0" name=""/>
        <dsp:cNvSpPr/>
      </dsp:nvSpPr>
      <dsp:spPr>
        <a:xfrm>
          <a:off x="3014959" y="1392075"/>
          <a:ext cx="1369651" cy="8217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b="1" kern="1200" dirty="0">
              <a:solidFill>
                <a:srgbClr val="F71596"/>
              </a:solidFill>
              <a:latin typeface="Arial Narrow"/>
            </a:rPr>
            <a:t>Beauty Therapy (some)</a:t>
          </a:r>
          <a:endParaRPr lang="en-US" sz="1200" kern="1200" dirty="0"/>
        </a:p>
      </dsp:txBody>
      <dsp:txXfrm>
        <a:off x="3014959" y="1392075"/>
        <a:ext cx="1369651" cy="821790"/>
      </dsp:txXfrm>
    </dsp:sp>
    <dsp:sp modelId="{1BCDF610-83EC-409A-843C-845B33D46C63}">
      <dsp:nvSpPr>
        <dsp:cNvPr id="0" name=""/>
        <dsp:cNvSpPr/>
      </dsp:nvSpPr>
      <dsp:spPr>
        <a:xfrm>
          <a:off x="4521576" y="1392075"/>
          <a:ext cx="1369651" cy="8217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b="1" kern="1200" dirty="0">
              <a:solidFill>
                <a:srgbClr val="F71596"/>
              </a:solidFill>
              <a:latin typeface="Arial Narrow"/>
            </a:rPr>
            <a:t>Human Health &amp; Disease</a:t>
          </a:r>
          <a:endParaRPr lang="en-US" sz="1200" kern="1200" dirty="0"/>
        </a:p>
      </dsp:txBody>
      <dsp:txXfrm>
        <a:off x="4521576" y="1392075"/>
        <a:ext cx="1369651" cy="821790"/>
      </dsp:txXfrm>
    </dsp:sp>
    <dsp:sp modelId="{D78D79D9-F9D5-498F-A10B-18C8EC8B15AE}">
      <dsp:nvSpPr>
        <dsp:cNvPr id="0" name=""/>
        <dsp:cNvSpPr/>
      </dsp:nvSpPr>
      <dsp:spPr>
        <a:xfrm>
          <a:off x="1726" y="2350831"/>
          <a:ext cx="1369651" cy="8217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b="1" kern="1200" dirty="0">
              <a:solidFill>
                <a:srgbClr val="00B0F0"/>
              </a:solidFill>
              <a:latin typeface="Arial Narrow"/>
            </a:rPr>
            <a:t>Theoretical Physics</a:t>
          </a:r>
          <a:endParaRPr lang="en-US" sz="1200" kern="1200" dirty="0"/>
        </a:p>
      </dsp:txBody>
      <dsp:txXfrm>
        <a:off x="1726" y="2350831"/>
        <a:ext cx="1369651" cy="821790"/>
      </dsp:txXfrm>
    </dsp:sp>
    <dsp:sp modelId="{3952A1C9-C179-4AB4-A566-1E2165CA970C}">
      <dsp:nvSpPr>
        <dsp:cNvPr id="0" name=""/>
        <dsp:cNvSpPr/>
      </dsp:nvSpPr>
      <dsp:spPr>
        <a:xfrm>
          <a:off x="1508343" y="2350831"/>
          <a:ext cx="1369651" cy="8217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b="1" kern="1200" dirty="0">
              <a:solidFill>
                <a:srgbClr val="FFFF00"/>
              </a:solidFill>
              <a:latin typeface="Arial Narrow"/>
            </a:rPr>
            <a:t>Dietetics (H4chem)</a:t>
          </a:r>
          <a:endParaRPr lang="en-IE" sz="1200" kern="1200" dirty="0"/>
        </a:p>
      </dsp:txBody>
      <dsp:txXfrm>
        <a:off x="1508343" y="2350831"/>
        <a:ext cx="1369651" cy="821790"/>
      </dsp:txXfrm>
    </dsp:sp>
    <dsp:sp modelId="{28C0DD83-15E2-4964-8BAC-103F5F566514}">
      <dsp:nvSpPr>
        <dsp:cNvPr id="0" name=""/>
        <dsp:cNvSpPr/>
      </dsp:nvSpPr>
      <dsp:spPr>
        <a:xfrm>
          <a:off x="3014959" y="2350831"/>
          <a:ext cx="1369651" cy="8217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b="1" kern="1200" dirty="0">
              <a:solidFill>
                <a:srgbClr val="FFFF00"/>
              </a:solidFill>
              <a:latin typeface="Arial Narrow"/>
            </a:rPr>
            <a:t>Medicine  (H4chem &amp; Bio/Phy)</a:t>
          </a:r>
          <a:endParaRPr lang="en-US" sz="1200" kern="1200" dirty="0">
            <a:solidFill>
              <a:srgbClr val="FFFF00"/>
            </a:solidFill>
            <a:latin typeface="Arial Narrow"/>
          </a:endParaRPr>
        </a:p>
      </dsp:txBody>
      <dsp:txXfrm>
        <a:off x="3014959" y="2350831"/>
        <a:ext cx="1369651" cy="821790"/>
      </dsp:txXfrm>
    </dsp:sp>
    <dsp:sp modelId="{4B7F5A98-9D97-4D04-8680-49D0B00486DA}">
      <dsp:nvSpPr>
        <dsp:cNvPr id="0" name=""/>
        <dsp:cNvSpPr/>
      </dsp:nvSpPr>
      <dsp:spPr>
        <a:xfrm>
          <a:off x="4521576" y="2350831"/>
          <a:ext cx="1369651" cy="8217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b="1" kern="1200" dirty="0">
              <a:solidFill>
                <a:srgbClr val="FFFF00"/>
              </a:solidFill>
              <a:latin typeface="Arial Narrow"/>
            </a:rPr>
            <a:t>Dentistry (H4chem &amp; Bio/Phy)</a:t>
          </a:r>
          <a:endParaRPr lang="en-US" sz="1200" kern="1200" dirty="0"/>
        </a:p>
      </dsp:txBody>
      <dsp:txXfrm>
        <a:off x="4521576" y="2350831"/>
        <a:ext cx="1369651" cy="821790"/>
      </dsp:txXfrm>
    </dsp:sp>
    <dsp:sp modelId="{402C2EF3-33EB-4F71-BA05-B3354BB81F76}">
      <dsp:nvSpPr>
        <dsp:cNvPr id="0" name=""/>
        <dsp:cNvSpPr/>
      </dsp:nvSpPr>
      <dsp:spPr>
        <a:xfrm>
          <a:off x="755034" y="3309587"/>
          <a:ext cx="1369651" cy="8217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b="1" kern="1200" dirty="0">
              <a:solidFill>
                <a:srgbClr val="FFFF00"/>
              </a:solidFill>
              <a:latin typeface="Arial Narrow"/>
            </a:rPr>
            <a:t>Veterinary (H4chem)</a:t>
          </a:r>
          <a:endParaRPr lang="en-US" sz="1200" kern="1200" dirty="0"/>
        </a:p>
      </dsp:txBody>
      <dsp:txXfrm>
        <a:off x="755034" y="3309587"/>
        <a:ext cx="1369651" cy="821790"/>
      </dsp:txXfrm>
    </dsp:sp>
    <dsp:sp modelId="{23F6AB74-DE28-4B91-8CBC-1B569911C3F3}">
      <dsp:nvSpPr>
        <dsp:cNvPr id="0" name=""/>
        <dsp:cNvSpPr/>
      </dsp:nvSpPr>
      <dsp:spPr>
        <a:xfrm>
          <a:off x="2261651" y="3309587"/>
          <a:ext cx="1369651" cy="8217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b="1" kern="1200" dirty="0">
              <a:solidFill>
                <a:srgbClr val="FFFF00"/>
              </a:solidFill>
              <a:latin typeface="Arial Narrow"/>
            </a:rPr>
            <a:t>Pharmacy  (H4chem)</a:t>
          </a:r>
          <a:endParaRPr lang="en-US" sz="1200" kern="1200" dirty="0"/>
        </a:p>
      </dsp:txBody>
      <dsp:txXfrm>
        <a:off x="2261651" y="3309587"/>
        <a:ext cx="1369651" cy="821790"/>
      </dsp:txXfrm>
    </dsp:sp>
    <dsp:sp modelId="{1C09ECD5-FDB9-45B3-AC4D-3315C55C7C56}">
      <dsp:nvSpPr>
        <dsp:cNvPr id="0" name=""/>
        <dsp:cNvSpPr/>
      </dsp:nvSpPr>
      <dsp:spPr>
        <a:xfrm>
          <a:off x="3768267" y="3309587"/>
          <a:ext cx="1369651" cy="8217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200" b="1" kern="1200" dirty="0"/>
        </a:p>
      </dsp:txBody>
      <dsp:txXfrm>
        <a:off x="3768267" y="3309587"/>
        <a:ext cx="1369651" cy="82179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20EC13-1D2C-4DFB-A9C8-8066C049D701}">
      <dsp:nvSpPr>
        <dsp:cNvPr id="0" name=""/>
        <dsp:cNvSpPr/>
      </dsp:nvSpPr>
      <dsp:spPr>
        <a:xfrm>
          <a:off x="0" y="440800"/>
          <a:ext cx="1841548" cy="1104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900" b="0" kern="1200" dirty="0">
              <a:latin typeface="Calibri"/>
              <a:cs typeface="Calibri"/>
            </a:rPr>
            <a:t>DENTISTRY (UCC)</a:t>
          </a:r>
          <a:endParaRPr lang="en-US" sz="1900" b="0" kern="1200" dirty="0">
            <a:latin typeface="Calibri"/>
            <a:cs typeface="Calibri"/>
          </a:endParaRPr>
        </a:p>
      </dsp:txBody>
      <dsp:txXfrm>
        <a:off x="0" y="440800"/>
        <a:ext cx="1841548" cy="1104928"/>
      </dsp:txXfrm>
    </dsp:sp>
    <dsp:sp modelId="{8B91E4F9-4389-483E-8CEF-1649D769D206}">
      <dsp:nvSpPr>
        <dsp:cNvPr id="0" name=""/>
        <dsp:cNvSpPr/>
      </dsp:nvSpPr>
      <dsp:spPr>
        <a:xfrm>
          <a:off x="2025702" y="440800"/>
          <a:ext cx="1841548" cy="1104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900" b="0" kern="1200" dirty="0">
              <a:latin typeface="Calibri"/>
              <a:cs typeface="Calibri"/>
            </a:rPr>
            <a:t>HUMAN NUTRITION AND DIETETICS (TUD)</a:t>
          </a:r>
          <a:endParaRPr lang="en-US" sz="1900" b="0" kern="1200" dirty="0">
            <a:latin typeface="Calibri"/>
            <a:cs typeface="Calibri"/>
          </a:endParaRPr>
        </a:p>
      </dsp:txBody>
      <dsp:txXfrm>
        <a:off x="2025702" y="440800"/>
        <a:ext cx="1841548" cy="1104928"/>
      </dsp:txXfrm>
    </dsp:sp>
    <dsp:sp modelId="{3952A1C9-C179-4AB4-A566-1E2165CA970C}">
      <dsp:nvSpPr>
        <dsp:cNvPr id="0" name=""/>
        <dsp:cNvSpPr/>
      </dsp:nvSpPr>
      <dsp:spPr>
        <a:xfrm>
          <a:off x="4051405" y="440800"/>
          <a:ext cx="1841548" cy="1104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900" b="0" kern="1200" dirty="0">
              <a:latin typeface="Calibri"/>
              <a:cs typeface="Calibri"/>
            </a:rPr>
            <a:t>MEDICINE (UCC)</a:t>
          </a:r>
          <a:endParaRPr lang="en-US" sz="1900" b="0" kern="1200" dirty="0">
            <a:latin typeface="Calibri"/>
            <a:cs typeface="Calibri"/>
          </a:endParaRPr>
        </a:p>
      </dsp:txBody>
      <dsp:txXfrm>
        <a:off x="4051405" y="440800"/>
        <a:ext cx="1841548" cy="1104928"/>
      </dsp:txXfrm>
    </dsp:sp>
    <dsp:sp modelId="{28C0DD83-15E2-4964-8BAC-103F5F566514}">
      <dsp:nvSpPr>
        <dsp:cNvPr id="0" name=""/>
        <dsp:cNvSpPr/>
      </dsp:nvSpPr>
      <dsp:spPr>
        <a:xfrm>
          <a:off x="0" y="1729884"/>
          <a:ext cx="1841548" cy="1104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900" b="0" kern="1200" dirty="0">
              <a:latin typeface="Calibri"/>
              <a:cs typeface="Calibri"/>
            </a:rPr>
            <a:t>PHARMACY (UCC and TCD)</a:t>
          </a:r>
          <a:endParaRPr lang="en-US" sz="1900" b="0" kern="1200" dirty="0">
            <a:latin typeface="Calibri"/>
            <a:cs typeface="Calibri"/>
          </a:endParaRPr>
        </a:p>
      </dsp:txBody>
      <dsp:txXfrm>
        <a:off x="0" y="1729884"/>
        <a:ext cx="1841548" cy="1104928"/>
      </dsp:txXfrm>
    </dsp:sp>
    <dsp:sp modelId="{4B7F5A98-9D97-4D04-8680-49D0B00486DA}">
      <dsp:nvSpPr>
        <dsp:cNvPr id="0" name=""/>
        <dsp:cNvSpPr/>
      </dsp:nvSpPr>
      <dsp:spPr>
        <a:xfrm>
          <a:off x="2025702" y="1729884"/>
          <a:ext cx="1841548" cy="1104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900" b="0" kern="1200" dirty="0">
              <a:latin typeface="Calibri"/>
              <a:cs typeface="Calibri"/>
            </a:rPr>
            <a:t>VETERINARY MEDICINE (UCD)</a:t>
          </a:r>
          <a:endParaRPr lang="en-US" sz="1900" b="0" kern="1200" dirty="0">
            <a:latin typeface="Calibri"/>
            <a:cs typeface="Calibri"/>
          </a:endParaRPr>
        </a:p>
      </dsp:txBody>
      <dsp:txXfrm>
        <a:off x="2025702" y="1729884"/>
        <a:ext cx="1841548" cy="1104928"/>
      </dsp:txXfrm>
    </dsp:sp>
    <dsp:sp modelId="{38A6C278-FDAF-454F-91DB-08B4FE34DD38}">
      <dsp:nvSpPr>
        <dsp:cNvPr id="0" name=""/>
        <dsp:cNvSpPr/>
      </dsp:nvSpPr>
      <dsp:spPr>
        <a:xfrm>
          <a:off x="4051405" y="1729884"/>
          <a:ext cx="1841548" cy="1104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900" b="0" kern="1200" dirty="0">
              <a:latin typeface="Calibri"/>
              <a:cs typeface="Calibri"/>
            </a:rPr>
            <a:t>ADVISABLE FOR ALL MEDICINE</a:t>
          </a:r>
          <a:endParaRPr lang="en-US" sz="1900" b="0" kern="1200" dirty="0"/>
        </a:p>
      </dsp:txBody>
      <dsp:txXfrm>
        <a:off x="4051405" y="1729884"/>
        <a:ext cx="1841548" cy="1104928"/>
      </dsp:txXfrm>
    </dsp:sp>
    <dsp:sp modelId="{23C7B007-820D-4FF0-AFD2-5A0F9D5377BE}">
      <dsp:nvSpPr>
        <dsp:cNvPr id="0" name=""/>
        <dsp:cNvSpPr/>
      </dsp:nvSpPr>
      <dsp:spPr>
        <a:xfrm>
          <a:off x="0" y="3018968"/>
          <a:ext cx="1841548" cy="1104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900" b="0" kern="1200" dirty="0">
              <a:latin typeface="Calibri"/>
              <a:cs typeface="Calibri"/>
            </a:rPr>
            <a:t>MUST BE PHYSICS FOR</a:t>
          </a:r>
          <a:endParaRPr lang="en-US" sz="1900" b="0" kern="1200" dirty="0"/>
        </a:p>
      </dsp:txBody>
      <dsp:txXfrm>
        <a:off x="0" y="3018968"/>
        <a:ext cx="1841548" cy="1104928"/>
      </dsp:txXfrm>
    </dsp:sp>
    <dsp:sp modelId="{402C2EF3-33EB-4F71-BA05-B3354BB81F76}">
      <dsp:nvSpPr>
        <dsp:cNvPr id="0" name=""/>
        <dsp:cNvSpPr/>
      </dsp:nvSpPr>
      <dsp:spPr>
        <a:xfrm>
          <a:off x="2025702" y="3018968"/>
          <a:ext cx="1841548" cy="1104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900" b="0" kern="1200" dirty="0">
              <a:latin typeface="Calibri"/>
              <a:cs typeface="Calibri"/>
            </a:rPr>
            <a:t>THEORETICAL PHYSICS (TCD)</a:t>
          </a:r>
          <a:endParaRPr lang="en-US" sz="1900" b="0" kern="1200" dirty="0">
            <a:latin typeface="Calibri"/>
            <a:cs typeface="Calibri"/>
          </a:endParaRPr>
        </a:p>
      </dsp:txBody>
      <dsp:txXfrm>
        <a:off x="2025702" y="3018968"/>
        <a:ext cx="1841548" cy="1104928"/>
      </dsp:txXfrm>
    </dsp:sp>
    <dsp:sp modelId="{23F6AB74-DE28-4B91-8CBC-1B569911C3F3}">
      <dsp:nvSpPr>
        <dsp:cNvPr id="0" name=""/>
        <dsp:cNvSpPr/>
      </dsp:nvSpPr>
      <dsp:spPr>
        <a:xfrm>
          <a:off x="4051405" y="3018968"/>
          <a:ext cx="1841548" cy="1104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900" b="0" kern="1200" dirty="0">
              <a:latin typeface="Calibri"/>
              <a:cs typeface="Calibri"/>
            </a:rPr>
            <a:t>ADVISABLE FOR ENGINEERING COURSES</a:t>
          </a:r>
          <a:endParaRPr lang="en-US" sz="1900" kern="1200" dirty="0"/>
        </a:p>
      </dsp:txBody>
      <dsp:txXfrm>
        <a:off x="4051405" y="3018968"/>
        <a:ext cx="1841548" cy="110492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228A97-9F34-421B-AA40-9E61994DD04D}">
      <dsp:nvSpPr>
        <dsp:cNvPr id="0" name=""/>
        <dsp:cNvSpPr/>
      </dsp:nvSpPr>
      <dsp:spPr>
        <a:xfrm>
          <a:off x="0" y="4851312"/>
          <a:ext cx="5098256" cy="79589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/>
            <a:t>Many students will change their minds about their future a number of times in the next 2 years</a:t>
          </a:r>
          <a:endParaRPr lang="en-US" sz="1500" kern="1200"/>
        </a:p>
      </dsp:txBody>
      <dsp:txXfrm>
        <a:off x="0" y="4851312"/>
        <a:ext cx="5098256" cy="795898"/>
      </dsp:txXfrm>
    </dsp:sp>
    <dsp:sp modelId="{7FCAE0DE-E1ED-4411-987C-7442DD42B624}">
      <dsp:nvSpPr>
        <dsp:cNvPr id="0" name=""/>
        <dsp:cNvSpPr/>
      </dsp:nvSpPr>
      <dsp:spPr>
        <a:xfrm rot="10800000">
          <a:off x="0" y="3639159"/>
          <a:ext cx="5098256" cy="1224091"/>
        </a:xfrm>
        <a:prstGeom prst="upArrowCallout">
          <a:avLst/>
        </a:prstGeom>
        <a:gradFill rotWithShape="0">
          <a:gsLst>
            <a:gs pos="0">
              <a:schemeClr val="accent2">
                <a:hueOff val="704463"/>
                <a:satOff val="-5041"/>
                <a:lumOff val="-294"/>
                <a:alphaOff val="0"/>
                <a:shade val="85000"/>
                <a:satMod val="130000"/>
              </a:schemeClr>
            </a:gs>
            <a:gs pos="34000">
              <a:schemeClr val="accent2">
                <a:hueOff val="704463"/>
                <a:satOff val="-5041"/>
                <a:lumOff val="-294"/>
                <a:alphaOff val="0"/>
                <a:shade val="87000"/>
                <a:satMod val="125000"/>
              </a:schemeClr>
            </a:gs>
            <a:gs pos="70000">
              <a:schemeClr val="accent2">
                <a:hueOff val="704463"/>
                <a:satOff val="-5041"/>
                <a:lumOff val="-294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704463"/>
                <a:satOff val="-5041"/>
                <a:lumOff val="-294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/>
            <a:t>This combination would allow access into a broad range of courses/careers.</a:t>
          </a:r>
          <a:endParaRPr lang="en-US" sz="1500" kern="1200"/>
        </a:p>
      </dsp:txBody>
      <dsp:txXfrm rot="10800000">
        <a:off x="0" y="3639159"/>
        <a:ext cx="5098256" cy="795378"/>
      </dsp:txXfrm>
    </dsp:sp>
    <dsp:sp modelId="{47478343-EB4E-495F-AFF8-80D80B1E35E7}">
      <dsp:nvSpPr>
        <dsp:cNvPr id="0" name=""/>
        <dsp:cNvSpPr/>
      </dsp:nvSpPr>
      <dsp:spPr>
        <a:xfrm rot="10800000">
          <a:off x="0" y="2427006"/>
          <a:ext cx="5098256" cy="1224091"/>
        </a:xfrm>
        <a:prstGeom prst="upArrowCallout">
          <a:avLst/>
        </a:prstGeom>
        <a:gradFill rotWithShape="0">
          <a:gsLst>
            <a:gs pos="0">
              <a:schemeClr val="accent2">
                <a:hueOff val="1408927"/>
                <a:satOff val="-10081"/>
                <a:lumOff val="-589"/>
                <a:alphaOff val="0"/>
                <a:shade val="85000"/>
                <a:satMod val="130000"/>
              </a:schemeClr>
            </a:gs>
            <a:gs pos="34000">
              <a:schemeClr val="accent2">
                <a:hueOff val="1408927"/>
                <a:satOff val="-10081"/>
                <a:lumOff val="-589"/>
                <a:alphaOff val="0"/>
                <a:shade val="87000"/>
                <a:satMod val="125000"/>
              </a:schemeClr>
            </a:gs>
            <a:gs pos="70000">
              <a:schemeClr val="accent2">
                <a:hueOff val="1408927"/>
                <a:satOff val="-10081"/>
                <a:lumOff val="-589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1408927"/>
                <a:satOff val="-10081"/>
                <a:lumOff val="-589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/>
            <a:t>e.g. </a:t>
          </a:r>
          <a:endParaRPr lang="en-US" sz="1500" kern="1200"/>
        </a:p>
      </dsp:txBody>
      <dsp:txXfrm rot="-10800000">
        <a:off x="0" y="2427006"/>
        <a:ext cx="5098256" cy="429656"/>
      </dsp:txXfrm>
    </dsp:sp>
    <dsp:sp modelId="{341BFC50-6D6A-4BA2-B66B-5F85412949B3}">
      <dsp:nvSpPr>
        <dsp:cNvPr id="0" name=""/>
        <dsp:cNvSpPr/>
      </dsp:nvSpPr>
      <dsp:spPr>
        <a:xfrm>
          <a:off x="0" y="2856662"/>
          <a:ext cx="1274563" cy="36600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/>
            <a:t>one </a:t>
          </a:r>
          <a:r>
            <a:rPr lang="en-GB" sz="1200" i="1" kern="1200"/>
            <a:t>language</a:t>
          </a:r>
          <a:r>
            <a:rPr lang="en-GB" sz="1200" kern="1200"/>
            <a:t> </a:t>
          </a:r>
          <a:endParaRPr lang="en-US" sz="1200" kern="1200"/>
        </a:p>
      </dsp:txBody>
      <dsp:txXfrm>
        <a:off x="0" y="2856662"/>
        <a:ext cx="1274563" cy="366003"/>
      </dsp:txXfrm>
    </dsp:sp>
    <dsp:sp modelId="{3E4CE1DE-BEF2-4BBE-A813-285E3E2A0242}">
      <dsp:nvSpPr>
        <dsp:cNvPr id="0" name=""/>
        <dsp:cNvSpPr/>
      </dsp:nvSpPr>
      <dsp:spPr>
        <a:xfrm>
          <a:off x="1274564" y="2856662"/>
          <a:ext cx="1274563" cy="366003"/>
        </a:xfrm>
        <a:prstGeom prst="rect">
          <a:avLst/>
        </a:prstGeom>
        <a:solidFill>
          <a:schemeClr val="accent2">
            <a:tint val="40000"/>
            <a:alpha val="90000"/>
            <a:hueOff val="993730"/>
            <a:satOff val="-6058"/>
            <a:lumOff val="-39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993730"/>
              <a:satOff val="-6058"/>
              <a:lumOff val="-39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/>
            <a:t>one </a:t>
          </a:r>
          <a:r>
            <a:rPr lang="en-GB" sz="1200" i="1" kern="1200"/>
            <a:t>science</a:t>
          </a:r>
          <a:r>
            <a:rPr lang="en-GB" sz="1200" kern="1200"/>
            <a:t> </a:t>
          </a:r>
          <a:endParaRPr lang="en-US" sz="1200" kern="1200"/>
        </a:p>
      </dsp:txBody>
      <dsp:txXfrm>
        <a:off x="1274564" y="2856662"/>
        <a:ext cx="1274563" cy="366003"/>
      </dsp:txXfrm>
    </dsp:sp>
    <dsp:sp modelId="{3418B271-327E-4B48-B1D5-973080A6EE43}">
      <dsp:nvSpPr>
        <dsp:cNvPr id="0" name=""/>
        <dsp:cNvSpPr/>
      </dsp:nvSpPr>
      <dsp:spPr>
        <a:xfrm>
          <a:off x="2549128" y="2856662"/>
          <a:ext cx="1274563" cy="366003"/>
        </a:xfrm>
        <a:prstGeom prst="rect">
          <a:avLst/>
        </a:prstGeom>
        <a:solidFill>
          <a:schemeClr val="accent2">
            <a:tint val="40000"/>
            <a:alpha val="90000"/>
            <a:hueOff val="1987460"/>
            <a:satOff val="-12116"/>
            <a:lumOff val="-7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987460"/>
              <a:satOff val="-12116"/>
              <a:lumOff val="-78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/>
            <a:t>one </a:t>
          </a:r>
          <a:r>
            <a:rPr lang="en-GB" sz="1200" i="1" kern="1200"/>
            <a:t>business</a:t>
          </a:r>
          <a:endParaRPr lang="en-US" sz="1200" kern="1200"/>
        </a:p>
      </dsp:txBody>
      <dsp:txXfrm>
        <a:off x="2549128" y="2856662"/>
        <a:ext cx="1274563" cy="366003"/>
      </dsp:txXfrm>
    </dsp:sp>
    <dsp:sp modelId="{D863B77C-0CE5-43E9-804C-B0804FA14E18}">
      <dsp:nvSpPr>
        <dsp:cNvPr id="0" name=""/>
        <dsp:cNvSpPr/>
      </dsp:nvSpPr>
      <dsp:spPr>
        <a:xfrm>
          <a:off x="3823691" y="2856662"/>
          <a:ext cx="1274563" cy="366003"/>
        </a:xfrm>
        <a:prstGeom prst="rect">
          <a:avLst/>
        </a:prstGeom>
        <a:solidFill>
          <a:schemeClr val="accent2">
            <a:tint val="40000"/>
            <a:alpha val="90000"/>
            <a:hueOff val="2981190"/>
            <a:satOff val="-18174"/>
            <a:lumOff val="-117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981190"/>
              <a:satOff val="-18174"/>
              <a:lumOff val="-117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/>
            <a:t>one </a:t>
          </a:r>
          <a:r>
            <a:rPr lang="en-GB" sz="1200" i="1" kern="1200"/>
            <a:t>humanities / practical</a:t>
          </a:r>
          <a:endParaRPr lang="en-US" sz="1200" kern="1200"/>
        </a:p>
      </dsp:txBody>
      <dsp:txXfrm>
        <a:off x="3823691" y="2856662"/>
        <a:ext cx="1274563" cy="366003"/>
      </dsp:txXfrm>
    </dsp:sp>
    <dsp:sp modelId="{2C57FE7F-FEA8-4991-B10A-03387C33D3FE}">
      <dsp:nvSpPr>
        <dsp:cNvPr id="0" name=""/>
        <dsp:cNvSpPr/>
      </dsp:nvSpPr>
      <dsp:spPr>
        <a:xfrm rot="10800000">
          <a:off x="0" y="1214853"/>
          <a:ext cx="5098256" cy="1224091"/>
        </a:xfrm>
        <a:prstGeom prst="upArrowCallout">
          <a:avLst/>
        </a:prstGeom>
        <a:gradFill rotWithShape="0">
          <a:gsLst>
            <a:gs pos="0">
              <a:schemeClr val="accent2">
                <a:hueOff val="2113390"/>
                <a:satOff val="-15122"/>
                <a:lumOff val="-883"/>
                <a:alphaOff val="0"/>
                <a:shade val="85000"/>
                <a:satMod val="130000"/>
              </a:schemeClr>
            </a:gs>
            <a:gs pos="34000">
              <a:schemeClr val="accent2">
                <a:hueOff val="2113390"/>
                <a:satOff val="-15122"/>
                <a:lumOff val="-883"/>
                <a:alphaOff val="0"/>
                <a:shade val="87000"/>
                <a:satMod val="125000"/>
              </a:schemeClr>
            </a:gs>
            <a:gs pos="70000">
              <a:schemeClr val="accent2">
                <a:hueOff val="2113390"/>
                <a:satOff val="-15122"/>
                <a:lumOff val="-883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2113390"/>
                <a:satOff val="-15122"/>
                <a:lumOff val="-883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i="1" kern="1200"/>
            <a:t>Pick a broad range of subjects in order to keep options open</a:t>
          </a:r>
          <a:endParaRPr lang="en-US" sz="1500" kern="1200"/>
        </a:p>
      </dsp:txBody>
      <dsp:txXfrm rot="10800000">
        <a:off x="0" y="1214853"/>
        <a:ext cx="5098256" cy="795378"/>
      </dsp:txXfrm>
    </dsp:sp>
    <dsp:sp modelId="{DCC422DB-F8A4-475F-BA54-8B7B932FB13D}">
      <dsp:nvSpPr>
        <dsp:cNvPr id="0" name=""/>
        <dsp:cNvSpPr/>
      </dsp:nvSpPr>
      <dsp:spPr>
        <a:xfrm rot="10800000">
          <a:off x="0" y="2700"/>
          <a:ext cx="5098256" cy="1224091"/>
        </a:xfrm>
        <a:prstGeom prst="upArrowCallout">
          <a:avLst/>
        </a:prstGeom>
        <a:gradFill rotWithShape="0">
          <a:gsLst>
            <a:gs pos="0">
              <a:schemeClr val="accent2">
                <a:hueOff val="2817853"/>
                <a:satOff val="-20162"/>
                <a:lumOff val="-1177"/>
                <a:alphaOff val="0"/>
                <a:shade val="85000"/>
                <a:satMod val="130000"/>
              </a:schemeClr>
            </a:gs>
            <a:gs pos="34000">
              <a:schemeClr val="accent2">
                <a:hueOff val="2817853"/>
                <a:satOff val="-20162"/>
                <a:lumOff val="-1177"/>
                <a:alphaOff val="0"/>
                <a:shade val="87000"/>
                <a:satMod val="125000"/>
              </a:schemeClr>
            </a:gs>
            <a:gs pos="70000">
              <a:schemeClr val="accent2">
                <a:hueOff val="2817853"/>
                <a:satOff val="-20162"/>
                <a:lumOff val="-1177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2817853"/>
                <a:satOff val="-20162"/>
                <a:lumOff val="-1177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/>
            <a:t>If students are </a:t>
          </a:r>
          <a:r>
            <a:rPr lang="en-GB" sz="1500" u="sng" kern="1200"/>
            <a:t>really</a:t>
          </a:r>
          <a:r>
            <a:rPr lang="en-GB" sz="1500" kern="1200"/>
            <a:t> not sure what they want to do in the future:</a:t>
          </a:r>
          <a:endParaRPr lang="en-US" sz="1500" kern="1200"/>
        </a:p>
      </dsp:txBody>
      <dsp:txXfrm rot="10800000">
        <a:off x="0" y="2700"/>
        <a:ext cx="5098256" cy="79537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FE1018-E1C2-4D1A-9939-DBE8D57B19C0}">
      <dsp:nvSpPr>
        <dsp:cNvPr id="0" name=""/>
        <dsp:cNvSpPr/>
      </dsp:nvSpPr>
      <dsp:spPr>
        <a:xfrm>
          <a:off x="0" y="382203"/>
          <a:ext cx="5983667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rgbClr val="7030A0"/>
              </a:solidFill>
            </a:rPr>
            <a:t>Curriculum</a:t>
          </a:r>
          <a:r>
            <a:rPr lang="en-US" sz="1800" kern="1200" dirty="0"/>
            <a:t> </a:t>
          </a:r>
        </a:p>
      </dsp:txBody>
      <dsp:txXfrm>
        <a:off x="21075" y="403278"/>
        <a:ext cx="5941517" cy="389580"/>
      </dsp:txXfrm>
    </dsp:sp>
    <dsp:sp modelId="{D508A2F1-D29A-4A3F-81D7-A8923883AD5A}">
      <dsp:nvSpPr>
        <dsp:cNvPr id="0" name=""/>
        <dsp:cNvSpPr/>
      </dsp:nvSpPr>
      <dsp:spPr>
        <a:xfrm>
          <a:off x="0" y="865773"/>
          <a:ext cx="5983667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hlinkClick xmlns:r="http://schemas.openxmlformats.org/officeDocument/2006/relationships" r:id="rId1"/>
            </a:rPr>
            <a:t>www.curriculumonline.ie</a:t>
          </a:r>
          <a:r>
            <a:rPr lang="en-US" sz="1800" kern="1200" dirty="0">
              <a:latin typeface="Calibri Light" panose="020F0302020204030204"/>
            </a:rPr>
            <a:t>     </a:t>
          </a:r>
          <a:r>
            <a:rPr lang="en-US" sz="1800" kern="1200" dirty="0"/>
            <a:t> </a:t>
          </a:r>
          <a:r>
            <a:rPr lang="en-US" sz="1800" kern="1200" dirty="0">
              <a:latin typeface="Calibri Light" panose="020F0302020204030204"/>
            </a:rPr>
            <a:t>                </a:t>
          </a:r>
          <a:r>
            <a:rPr lang="en-US" sz="1800" kern="1200" dirty="0"/>
            <a:t>Syllabus for LC Subjects</a:t>
          </a:r>
        </a:p>
      </dsp:txBody>
      <dsp:txXfrm>
        <a:off x="21075" y="886848"/>
        <a:ext cx="5941517" cy="389580"/>
      </dsp:txXfrm>
    </dsp:sp>
    <dsp:sp modelId="{99BCF2F6-B709-4CC7-9E55-C06E8B886C39}">
      <dsp:nvSpPr>
        <dsp:cNvPr id="0" name=""/>
        <dsp:cNvSpPr/>
      </dsp:nvSpPr>
      <dsp:spPr>
        <a:xfrm>
          <a:off x="0" y="1349343"/>
          <a:ext cx="5983667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hlinkClick xmlns:r="http://schemas.openxmlformats.org/officeDocument/2006/relationships" r:id="rId2"/>
            </a:rPr>
            <a:t>www.examinations.ie</a:t>
          </a:r>
          <a:r>
            <a:rPr lang="en-US" sz="1800" kern="1200" dirty="0"/>
            <a:t> 		Look at past exam papers</a:t>
          </a:r>
        </a:p>
      </dsp:txBody>
      <dsp:txXfrm>
        <a:off x="21075" y="1370418"/>
        <a:ext cx="5941517" cy="389580"/>
      </dsp:txXfrm>
    </dsp:sp>
    <dsp:sp modelId="{6FD1F339-6287-437F-9B6A-1AD483EF9BEE}">
      <dsp:nvSpPr>
        <dsp:cNvPr id="0" name=""/>
        <dsp:cNvSpPr/>
      </dsp:nvSpPr>
      <dsp:spPr>
        <a:xfrm>
          <a:off x="0" y="1832913"/>
          <a:ext cx="5983667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hlinkClick xmlns:r="http://schemas.openxmlformats.org/officeDocument/2006/relationships" r:id="rId3"/>
            </a:rPr>
            <a:t>www.qualifax.ie</a:t>
          </a:r>
          <a:r>
            <a:rPr lang="en-US" sz="1800" kern="1200" dirty="0"/>
            <a:t>			Check entry requirement</a:t>
          </a:r>
        </a:p>
      </dsp:txBody>
      <dsp:txXfrm>
        <a:off x="21075" y="1853988"/>
        <a:ext cx="5941517" cy="389580"/>
      </dsp:txXfrm>
    </dsp:sp>
    <dsp:sp modelId="{674FF6E6-F1D3-4524-9FE5-7F4851FB44A8}">
      <dsp:nvSpPr>
        <dsp:cNvPr id="0" name=""/>
        <dsp:cNvSpPr/>
      </dsp:nvSpPr>
      <dsp:spPr>
        <a:xfrm>
          <a:off x="0" y="2316483"/>
          <a:ext cx="5983667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hlinkClick xmlns:r="http://schemas.openxmlformats.org/officeDocument/2006/relationships" r:id="rId4"/>
            </a:rPr>
            <a:t>www.careersportal.ie</a:t>
          </a:r>
          <a:r>
            <a:rPr lang="en-US" sz="1800" kern="1200" dirty="0"/>
            <a:t> 	Read about all LC subjects</a:t>
          </a:r>
        </a:p>
      </dsp:txBody>
      <dsp:txXfrm>
        <a:off x="21075" y="2337558"/>
        <a:ext cx="5941517" cy="389580"/>
      </dsp:txXfrm>
    </dsp:sp>
    <dsp:sp modelId="{875C6973-DA92-444A-821A-13447BF5F935}">
      <dsp:nvSpPr>
        <dsp:cNvPr id="0" name=""/>
        <dsp:cNvSpPr/>
      </dsp:nvSpPr>
      <dsp:spPr>
        <a:xfrm>
          <a:off x="0" y="2800053"/>
          <a:ext cx="5983667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Calibri Light" panose="020F0302020204030204"/>
          </a:endParaRPr>
        </a:p>
      </dsp:txBody>
      <dsp:txXfrm>
        <a:off x="21075" y="2821128"/>
        <a:ext cx="5941517" cy="389580"/>
      </dsp:txXfrm>
    </dsp:sp>
    <dsp:sp modelId="{D4DB45B2-D101-454D-A913-E5C0A1046B66}">
      <dsp:nvSpPr>
        <dsp:cNvPr id="0" name=""/>
        <dsp:cNvSpPr/>
      </dsp:nvSpPr>
      <dsp:spPr>
        <a:xfrm>
          <a:off x="0" y="3283623"/>
          <a:ext cx="5983667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rgbClr val="7030A0"/>
              </a:solidFill>
            </a:rPr>
            <a:t>Career/Course Choice</a:t>
          </a:r>
        </a:p>
      </dsp:txBody>
      <dsp:txXfrm>
        <a:off x="21075" y="3304698"/>
        <a:ext cx="5941517" cy="389580"/>
      </dsp:txXfrm>
    </dsp:sp>
    <dsp:sp modelId="{46831785-416E-4119-910D-65266146688C}">
      <dsp:nvSpPr>
        <dsp:cNvPr id="0" name=""/>
        <dsp:cNvSpPr/>
      </dsp:nvSpPr>
      <dsp:spPr>
        <a:xfrm>
          <a:off x="0" y="3767194"/>
          <a:ext cx="5983667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College websites </a:t>
          </a:r>
          <a:r>
            <a:rPr lang="en-US" sz="1800" kern="1200" dirty="0">
              <a:hlinkClick xmlns:r="http://schemas.openxmlformats.org/officeDocument/2006/relationships" r:id="rId5"/>
            </a:rPr>
            <a:t>www.ul.ie</a:t>
          </a:r>
          <a:r>
            <a:rPr lang="en-US" sz="1800" kern="1200" dirty="0"/>
            <a:t> </a:t>
          </a:r>
          <a:r>
            <a:rPr lang="en-US" sz="1800" kern="1200" dirty="0">
              <a:hlinkClick xmlns:r="http://schemas.openxmlformats.org/officeDocument/2006/relationships" r:id="rId6"/>
            </a:rPr>
            <a:t>www.lit.ie</a:t>
          </a:r>
          <a:r>
            <a:rPr lang="en-US" sz="1800" kern="1200" dirty="0"/>
            <a:t> </a:t>
          </a:r>
          <a:r>
            <a:rPr lang="en-US" sz="1800" kern="1200" dirty="0">
              <a:hlinkClick xmlns:r="http://schemas.openxmlformats.org/officeDocument/2006/relationships" r:id="rId7"/>
            </a:rPr>
            <a:t>www.mic.ul.ie</a:t>
          </a:r>
          <a:r>
            <a:rPr lang="en-US" sz="1800" kern="1200" dirty="0"/>
            <a:t> </a:t>
          </a:r>
        </a:p>
      </dsp:txBody>
      <dsp:txXfrm>
        <a:off x="21075" y="3788269"/>
        <a:ext cx="5941517" cy="389580"/>
      </dsp:txXfrm>
    </dsp:sp>
    <dsp:sp modelId="{851FB9A6-CD99-4962-A7D7-4637B63C4BD3}">
      <dsp:nvSpPr>
        <dsp:cNvPr id="0" name=""/>
        <dsp:cNvSpPr/>
      </dsp:nvSpPr>
      <dsp:spPr>
        <a:xfrm>
          <a:off x="0" y="4250764"/>
          <a:ext cx="5983667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College Prospectus</a:t>
          </a:r>
        </a:p>
      </dsp:txBody>
      <dsp:txXfrm>
        <a:off x="21075" y="4271839"/>
        <a:ext cx="5941517" cy="389580"/>
      </dsp:txXfrm>
    </dsp:sp>
    <dsp:sp modelId="{F7F830D8-A18C-4E58-B157-27F88091B0C3}">
      <dsp:nvSpPr>
        <dsp:cNvPr id="0" name=""/>
        <dsp:cNvSpPr/>
      </dsp:nvSpPr>
      <dsp:spPr>
        <a:xfrm>
          <a:off x="0" y="4734334"/>
          <a:ext cx="5983667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Guidance Counsellor</a:t>
          </a:r>
          <a:r>
            <a:rPr lang="en-US" sz="1800" kern="1200" dirty="0">
              <a:sym typeface="Wingdings" panose="05000000000000000000" pitchFamily="2" charset="2"/>
            </a:rPr>
            <a:t></a:t>
          </a:r>
          <a:r>
            <a:rPr lang="en-US" sz="1800" kern="1200" dirty="0"/>
            <a:t> make an appointment</a:t>
          </a:r>
        </a:p>
      </dsp:txBody>
      <dsp:txXfrm>
        <a:off x="21075" y="4755409"/>
        <a:ext cx="5941517" cy="389580"/>
      </dsp:txXfrm>
    </dsp:sp>
    <dsp:sp modelId="{2953A2F3-7C4E-435D-A43B-5FC0919D7D31}">
      <dsp:nvSpPr>
        <dsp:cNvPr id="0" name=""/>
        <dsp:cNvSpPr/>
      </dsp:nvSpPr>
      <dsp:spPr>
        <a:xfrm>
          <a:off x="0" y="5217904"/>
          <a:ext cx="5983667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Teachers</a:t>
          </a:r>
        </a:p>
      </dsp:txBody>
      <dsp:txXfrm>
        <a:off x="21075" y="5238979"/>
        <a:ext cx="5941517" cy="389580"/>
      </dsp:txXfrm>
    </dsp:sp>
    <dsp:sp modelId="{57C27BD6-5C30-47C0-8944-9AD72BF712EF}">
      <dsp:nvSpPr>
        <dsp:cNvPr id="0" name=""/>
        <dsp:cNvSpPr/>
      </dsp:nvSpPr>
      <dsp:spPr>
        <a:xfrm>
          <a:off x="0" y="5701474"/>
          <a:ext cx="5983667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Senior Cycle Textbooks</a:t>
          </a:r>
        </a:p>
      </dsp:txBody>
      <dsp:txXfrm>
        <a:off x="21075" y="5722549"/>
        <a:ext cx="5941517" cy="38958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A175FD-4771-4C9D-BB9A-23C52BC69B24}">
      <dsp:nvSpPr>
        <dsp:cNvPr id="0" name=""/>
        <dsp:cNvSpPr/>
      </dsp:nvSpPr>
      <dsp:spPr>
        <a:xfrm>
          <a:off x="0" y="760089"/>
          <a:ext cx="7912893" cy="143943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822626-5160-4DA2-A5CD-D7B79CC65916}">
      <dsp:nvSpPr>
        <dsp:cNvPr id="0" name=""/>
        <dsp:cNvSpPr/>
      </dsp:nvSpPr>
      <dsp:spPr>
        <a:xfrm>
          <a:off x="435428" y="1083961"/>
          <a:ext cx="791688" cy="79168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C36523-FDA4-4E34-ACEA-49AB2D64F7BC}">
      <dsp:nvSpPr>
        <dsp:cNvPr id="0" name=""/>
        <dsp:cNvSpPr/>
      </dsp:nvSpPr>
      <dsp:spPr>
        <a:xfrm>
          <a:off x="1662546" y="760089"/>
          <a:ext cx="6199270" cy="1530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010" tIns="162010" rIns="162010" bIns="16201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E" sz="1400" kern="1200" dirty="0" err="1">
              <a:solidFill>
                <a:srgbClr val="7030A0"/>
              </a:solidFill>
            </a:rPr>
            <a:t>Qualifax</a:t>
          </a:r>
          <a:r>
            <a:rPr lang="en-IE" sz="1400" kern="1200" dirty="0">
              <a:solidFill>
                <a:srgbClr val="7030A0"/>
              </a:solidFill>
            </a:rPr>
            <a:t>/Student/useful tools/minimum entry requirements/Leaving Cert Subjects</a:t>
          </a:r>
          <a:r>
            <a:rPr lang="en-IE" sz="1400" kern="1200" dirty="0">
              <a:solidFill>
                <a:srgbClr val="7030A0"/>
              </a:solidFill>
              <a:sym typeface="Wingdings" panose="05000000000000000000" pitchFamily="2" charset="2"/>
            </a:rPr>
            <a:t></a:t>
          </a:r>
          <a:r>
            <a:rPr lang="en-IE" sz="1400" kern="1200" dirty="0">
              <a:solidFill>
                <a:srgbClr val="7030A0"/>
              </a:solidFill>
            </a:rPr>
            <a:t> Choose a subject and check the implications of not choosing a subject</a:t>
          </a:r>
          <a:endParaRPr lang="en-US" sz="1400" kern="1200" dirty="0">
            <a:solidFill>
              <a:srgbClr val="7030A0"/>
            </a:solidFill>
          </a:endParaRPr>
        </a:p>
      </dsp:txBody>
      <dsp:txXfrm>
        <a:off x="1662546" y="760089"/>
        <a:ext cx="6199270" cy="1530804"/>
      </dsp:txXfrm>
    </dsp:sp>
    <dsp:sp modelId="{47DD8447-1CA9-491B-8734-59BBD2491B46}">
      <dsp:nvSpPr>
        <dsp:cNvPr id="0" name=""/>
        <dsp:cNvSpPr/>
      </dsp:nvSpPr>
      <dsp:spPr>
        <a:xfrm>
          <a:off x="0" y="2661997"/>
          <a:ext cx="7912893" cy="143943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DC0030-A47F-45BE-984B-BF40DE01E3DD}">
      <dsp:nvSpPr>
        <dsp:cNvPr id="0" name=""/>
        <dsp:cNvSpPr/>
      </dsp:nvSpPr>
      <dsp:spPr>
        <a:xfrm>
          <a:off x="435428" y="2985870"/>
          <a:ext cx="791688" cy="791688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B0D7A3-4CE9-4775-B46D-D0D7A1FFE348}">
      <dsp:nvSpPr>
        <dsp:cNvPr id="0" name=""/>
        <dsp:cNvSpPr/>
      </dsp:nvSpPr>
      <dsp:spPr>
        <a:xfrm>
          <a:off x="1662546" y="2661997"/>
          <a:ext cx="3560801" cy="1530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010" tIns="162010" rIns="162010" bIns="16201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E" sz="1400" kern="1200" dirty="0" err="1">
              <a:solidFill>
                <a:srgbClr val="7030A0"/>
              </a:solidFill>
            </a:rPr>
            <a:t>Qualifax</a:t>
          </a:r>
          <a:r>
            <a:rPr lang="en-IE" sz="1400" kern="1200" dirty="0">
              <a:solidFill>
                <a:srgbClr val="7030A0"/>
              </a:solidFill>
            </a:rPr>
            <a:t>/Student/</a:t>
          </a:r>
          <a:r>
            <a:rPr lang="en-IE" sz="1400" kern="1200" dirty="0" err="1">
              <a:solidFill>
                <a:srgbClr val="7030A0"/>
              </a:solidFill>
            </a:rPr>
            <a:t>coursefinder</a:t>
          </a:r>
          <a:r>
            <a:rPr lang="en-IE" sz="1400" kern="1200" dirty="0">
              <a:solidFill>
                <a:srgbClr val="7030A0"/>
              </a:solidFill>
            </a:rPr>
            <a:t>/CAO/Keyword + Search</a:t>
          </a:r>
          <a:endParaRPr lang="en-US" sz="1400" kern="1200" dirty="0">
            <a:solidFill>
              <a:srgbClr val="7030A0"/>
            </a:solidFill>
          </a:endParaRPr>
        </a:p>
      </dsp:txBody>
      <dsp:txXfrm>
        <a:off x="1662546" y="2661997"/>
        <a:ext cx="3560801" cy="1530804"/>
      </dsp:txXfrm>
    </dsp:sp>
    <dsp:sp modelId="{1168E05E-2F82-4D80-9506-13468808C256}">
      <dsp:nvSpPr>
        <dsp:cNvPr id="0" name=""/>
        <dsp:cNvSpPr/>
      </dsp:nvSpPr>
      <dsp:spPr>
        <a:xfrm>
          <a:off x="5223348" y="2661997"/>
          <a:ext cx="2638468" cy="1440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89" tIns="152489" rIns="152489" bIns="152489" numCol="1" spcCol="1270" anchor="ctr" anchorCtr="0">
          <a:noAutofit/>
        </a:bodyPr>
        <a:lstStyle/>
        <a:p>
          <a:pPr lvl="0" algn="l" defTabSz="4889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E" sz="1100" kern="1200" dirty="0">
              <a:solidFill>
                <a:srgbClr val="7030A0"/>
              </a:solidFill>
            </a:rPr>
            <a:t>Main sections of interest:</a:t>
          </a:r>
          <a:r>
            <a:rPr lang="en-IE" sz="1100" kern="1200" dirty="0">
              <a:solidFill>
                <a:srgbClr val="7030A0"/>
              </a:solidFill>
              <a:latin typeface="Calibri Light" panose="020F0302020204030204"/>
            </a:rPr>
            <a:t> </a:t>
          </a:r>
          <a:endParaRPr lang="en-US" sz="1100" kern="1200" dirty="0">
            <a:solidFill>
              <a:srgbClr val="7030A0"/>
            </a:solidFill>
          </a:endParaRP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E" sz="1100" kern="1200" dirty="0">
              <a:solidFill>
                <a:srgbClr val="7030A0"/>
              </a:solidFill>
            </a:rPr>
            <a:t>LC Entry Requirements</a:t>
          </a:r>
          <a:endParaRPr lang="en-US" sz="1100" kern="1200" dirty="0">
            <a:solidFill>
              <a:srgbClr val="7030A0"/>
            </a:solidFill>
          </a:endParaRP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E" sz="1100" kern="1200" dirty="0">
              <a:solidFill>
                <a:srgbClr val="7030A0"/>
              </a:solidFill>
            </a:rPr>
            <a:t>Course Content</a:t>
          </a:r>
          <a:endParaRPr lang="en-US" sz="1100" kern="1200" dirty="0">
            <a:solidFill>
              <a:srgbClr val="7030A0"/>
            </a:solidFill>
          </a:endParaRP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E" sz="1100" kern="1200" dirty="0">
              <a:solidFill>
                <a:srgbClr val="7030A0"/>
              </a:solidFill>
            </a:rPr>
            <a:t>Subjects taught</a:t>
          </a:r>
          <a:endParaRPr lang="en-US" sz="1100" kern="1200" dirty="0">
            <a:solidFill>
              <a:srgbClr val="7030A0"/>
            </a:solidFill>
          </a:endParaRP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E" sz="1100" kern="1200" dirty="0">
              <a:solidFill>
                <a:srgbClr val="7030A0"/>
              </a:solidFill>
            </a:rPr>
            <a:t>Careers or further progression</a:t>
          </a:r>
          <a:endParaRPr lang="en-US" sz="1100" kern="1200" dirty="0">
            <a:solidFill>
              <a:srgbClr val="7030A0"/>
            </a:solidFill>
          </a:endParaRPr>
        </a:p>
      </dsp:txBody>
      <dsp:txXfrm>
        <a:off x="5223348" y="2661997"/>
        <a:ext cx="2638468" cy="144084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C691F1-7DB3-4833-8FFF-CB6B0D7942BF}">
      <dsp:nvSpPr>
        <dsp:cNvPr id="0" name=""/>
        <dsp:cNvSpPr/>
      </dsp:nvSpPr>
      <dsp:spPr>
        <a:xfrm>
          <a:off x="0" y="0"/>
          <a:ext cx="5098256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6441C5-2FCE-4B75-83E6-A7A301431F5E}">
      <dsp:nvSpPr>
        <dsp:cNvPr id="0" name=""/>
        <dsp:cNvSpPr/>
      </dsp:nvSpPr>
      <dsp:spPr>
        <a:xfrm>
          <a:off x="0" y="0"/>
          <a:ext cx="5098256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800" kern="1200"/>
            <a:t>Numbers for particular classes may be limited e.g practical subjects 20/24 max</a:t>
          </a:r>
          <a:endParaRPr lang="en-US" sz="2800" kern="1200"/>
        </a:p>
      </dsp:txBody>
      <dsp:txXfrm>
        <a:off x="0" y="0"/>
        <a:ext cx="5098256" cy="1412477"/>
      </dsp:txXfrm>
    </dsp:sp>
    <dsp:sp modelId="{3ACBE6F1-FDCC-46AE-888B-6DAC685655A5}">
      <dsp:nvSpPr>
        <dsp:cNvPr id="0" name=""/>
        <dsp:cNvSpPr/>
      </dsp:nvSpPr>
      <dsp:spPr>
        <a:xfrm>
          <a:off x="0" y="1412478"/>
          <a:ext cx="5098256" cy="0"/>
        </a:xfrm>
        <a:prstGeom prst="line">
          <a:avLst/>
        </a:prstGeom>
        <a:gradFill rotWithShape="0">
          <a:gsLst>
            <a:gs pos="0">
              <a:schemeClr val="accent2">
                <a:hueOff val="939284"/>
                <a:satOff val="-6721"/>
                <a:lumOff val="-392"/>
                <a:alphaOff val="0"/>
                <a:shade val="85000"/>
                <a:satMod val="130000"/>
              </a:schemeClr>
            </a:gs>
            <a:gs pos="34000">
              <a:schemeClr val="accent2">
                <a:hueOff val="939284"/>
                <a:satOff val="-6721"/>
                <a:lumOff val="-392"/>
                <a:alphaOff val="0"/>
                <a:shade val="87000"/>
                <a:satMod val="125000"/>
              </a:schemeClr>
            </a:gs>
            <a:gs pos="70000">
              <a:schemeClr val="accent2">
                <a:hueOff val="939284"/>
                <a:satOff val="-6721"/>
                <a:lumOff val="-392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939284"/>
                <a:satOff val="-6721"/>
                <a:lumOff val="-392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939284"/>
              <a:satOff val="-6721"/>
              <a:lumOff val="-392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306E04-3724-4A2C-B3DB-58C1B80814A6}">
      <dsp:nvSpPr>
        <dsp:cNvPr id="0" name=""/>
        <dsp:cNvSpPr/>
      </dsp:nvSpPr>
      <dsp:spPr>
        <a:xfrm>
          <a:off x="0" y="1412477"/>
          <a:ext cx="5098256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800" kern="1200"/>
            <a:t>In so far as possible students will be given their subject choice</a:t>
          </a:r>
          <a:endParaRPr lang="en-US" sz="2800" kern="1200"/>
        </a:p>
      </dsp:txBody>
      <dsp:txXfrm>
        <a:off x="0" y="1412477"/>
        <a:ext cx="5098256" cy="1412477"/>
      </dsp:txXfrm>
    </dsp:sp>
    <dsp:sp modelId="{9D1E21B1-FDC1-4E29-8F76-F6E8884C2DB5}">
      <dsp:nvSpPr>
        <dsp:cNvPr id="0" name=""/>
        <dsp:cNvSpPr/>
      </dsp:nvSpPr>
      <dsp:spPr>
        <a:xfrm>
          <a:off x="0" y="2824956"/>
          <a:ext cx="5098256" cy="0"/>
        </a:xfrm>
        <a:prstGeom prst="line">
          <a:avLst/>
        </a:prstGeom>
        <a:gradFill rotWithShape="0">
          <a:gsLst>
            <a:gs pos="0">
              <a:schemeClr val="accent2">
                <a:hueOff val="1878569"/>
                <a:satOff val="-13441"/>
                <a:lumOff val="-785"/>
                <a:alphaOff val="0"/>
                <a:shade val="85000"/>
                <a:satMod val="130000"/>
              </a:schemeClr>
            </a:gs>
            <a:gs pos="34000">
              <a:schemeClr val="accent2">
                <a:hueOff val="1878569"/>
                <a:satOff val="-13441"/>
                <a:lumOff val="-785"/>
                <a:alphaOff val="0"/>
                <a:shade val="87000"/>
                <a:satMod val="125000"/>
              </a:schemeClr>
            </a:gs>
            <a:gs pos="70000">
              <a:schemeClr val="accent2">
                <a:hueOff val="1878569"/>
                <a:satOff val="-13441"/>
                <a:lumOff val="-785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1878569"/>
                <a:satOff val="-13441"/>
                <a:lumOff val="-785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1878569"/>
              <a:satOff val="-13441"/>
              <a:lumOff val="-785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3DC318-9316-41B2-AD87-01202BDF1BD3}">
      <dsp:nvSpPr>
        <dsp:cNvPr id="0" name=""/>
        <dsp:cNvSpPr/>
      </dsp:nvSpPr>
      <dsp:spPr>
        <a:xfrm>
          <a:off x="0" y="2824955"/>
          <a:ext cx="5098256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800" kern="1200"/>
            <a:t>It is very important when choosing the subjects to put them in order of  preference </a:t>
          </a:r>
          <a:endParaRPr lang="en-US" sz="2800" kern="1200"/>
        </a:p>
      </dsp:txBody>
      <dsp:txXfrm>
        <a:off x="0" y="2824955"/>
        <a:ext cx="5098256" cy="1412477"/>
      </dsp:txXfrm>
    </dsp:sp>
    <dsp:sp modelId="{8BFD9A08-7C83-4E79-B317-A5D460332AD6}">
      <dsp:nvSpPr>
        <dsp:cNvPr id="0" name=""/>
        <dsp:cNvSpPr/>
      </dsp:nvSpPr>
      <dsp:spPr>
        <a:xfrm>
          <a:off x="0" y="4237434"/>
          <a:ext cx="5098256" cy="0"/>
        </a:xfrm>
        <a:prstGeom prst="line">
          <a:avLst/>
        </a:prstGeom>
        <a:gradFill rotWithShape="0">
          <a:gsLst>
            <a:gs pos="0">
              <a:schemeClr val="accent2">
                <a:hueOff val="2817853"/>
                <a:satOff val="-20162"/>
                <a:lumOff val="-1177"/>
                <a:alphaOff val="0"/>
                <a:shade val="85000"/>
                <a:satMod val="130000"/>
              </a:schemeClr>
            </a:gs>
            <a:gs pos="34000">
              <a:schemeClr val="accent2">
                <a:hueOff val="2817853"/>
                <a:satOff val="-20162"/>
                <a:lumOff val="-1177"/>
                <a:alphaOff val="0"/>
                <a:shade val="87000"/>
                <a:satMod val="125000"/>
              </a:schemeClr>
            </a:gs>
            <a:gs pos="70000">
              <a:schemeClr val="accent2">
                <a:hueOff val="2817853"/>
                <a:satOff val="-20162"/>
                <a:lumOff val="-1177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2817853"/>
                <a:satOff val="-20162"/>
                <a:lumOff val="-1177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2817853"/>
              <a:satOff val="-20162"/>
              <a:lumOff val="-1177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8CCE94-2966-44AD-BB01-D670B7518C0D}">
      <dsp:nvSpPr>
        <dsp:cNvPr id="0" name=""/>
        <dsp:cNvSpPr/>
      </dsp:nvSpPr>
      <dsp:spPr>
        <a:xfrm>
          <a:off x="0" y="4237433"/>
          <a:ext cx="5098256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800" b="1" kern="1200">
              <a:latin typeface="Calibri Light" panose="020F0302020204030204"/>
            </a:rPr>
            <a:t>Students</a:t>
          </a:r>
          <a:r>
            <a:rPr lang="en-IE" sz="2800" kern="1200">
              <a:latin typeface="Calibri Light" panose="020F0302020204030204"/>
            </a:rPr>
            <a:t>  </a:t>
          </a:r>
          <a:r>
            <a:rPr lang="en-IE" sz="2800" kern="1200"/>
            <a:t>must complete form from 1-6</a:t>
          </a:r>
          <a:endParaRPr lang="en-US" sz="2800" kern="1200"/>
        </a:p>
      </dsp:txBody>
      <dsp:txXfrm>
        <a:off x="0" y="4237433"/>
        <a:ext cx="5098256" cy="14124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9D3223-EEBE-400A-BC6D-B2A3CA0C0A58}">
      <dsp:nvSpPr>
        <dsp:cNvPr id="0" name=""/>
        <dsp:cNvSpPr/>
      </dsp:nvSpPr>
      <dsp:spPr>
        <a:xfrm>
          <a:off x="385121" y="2063"/>
          <a:ext cx="1998365" cy="119901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500" b="1" kern="1200" dirty="0"/>
            <a:t>3rd Year &amp; TY briefings on subjects from staff</a:t>
          </a:r>
          <a:endParaRPr lang="en-US" sz="1500" kern="1200" dirty="0"/>
        </a:p>
      </dsp:txBody>
      <dsp:txXfrm>
        <a:off x="385121" y="2063"/>
        <a:ext cx="1998365" cy="1199019"/>
      </dsp:txXfrm>
    </dsp:sp>
    <dsp:sp modelId="{CB49BDE6-A755-457C-B0F9-B7DE3F481166}">
      <dsp:nvSpPr>
        <dsp:cNvPr id="0" name=""/>
        <dsp:cNvSpPr/>
      </dsp:nvSpPr>
      <dsp:spPr>
        <a:xfrm>
          <a:off x="2583324" y="2063"/>
          <a:ext cx="1998365" cy="119901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500" b="1" kern="1200" dirty="0">
              <a:latin typeface="Calibri Light" panose="020F0302020204030204"/>
            </a:rPr>
            <a:t>Subject Choice Classes with</a:t>
          </a:r>
          <a:r>
            <a:rPr lang="en-IE" sz="1500" b="1" kern="1200" dirty="0"/>
            <a:t> </a:t>
          </a:r>
          <a:r>
            <a:rPr lang="en-IE" sz="1500" b="1" kern="1200" dirty="0">
              <a:latin typeface="Calibri Light" panose="020F0302020204030204"/>
            </a:rPr>
            <a:t>the </a:t>
          </a:r>
          <a:r>
            <a:rPr lang="en-IE" sz="1500" b="1" kern="1200" dirty="0"/>
            <a:t>Guidance Counsellor</a:t>
          </a:r>
          <a:endParaRPr lang="en-US" sz="1500" kern="1200" dirty="0"/>
        </a:p>
      </dsp:txBody>
      <dsp:txXfrm>
        <a:off x="2583324" y="2063"/>
        <a:ext cx="1998365" cy="1199019"/>
      </dsp:txXfrm>
    </dsp:sp>
    <dsp:sp modelId="{A605799E-9764-4FD9-ACCD-960E0F3D7169}">
      <dsp:nvSpPr>
        <dsp:cNvPr id="0" name=""/>
        <dsp:cNvSpPr/>
      </dsp:nvSpPr>
      <dsp:spPr>
        <a:xfrm>
          <a:off x="385121" y="1400919"/>
          <a:ext cx="1998365" cy="119901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500" b="1" kern="1200" dirty="0"/>
            <a:t>Websites to research</a:t>
          </a:r>
          <a:r>
            <a:rPr lang="en-IE" sz="1500" b="1" kern="1200" dirty="0">
              <a:latin typeface="Calibri Light" panose="020F0302020204030204"/>
            </a:rPr>
            <a:t> </a:t>
          </a:r>
          <a:endParaRPr lang="en-US" sz="1500" kern="1200" dirty="0"/>
        </a:p>
      </dsp:txBody>
      <dsp:txXfrm>
        <a:off x="385121" y="1400919"/>
        <a:ext cx="1998365" cy="1199019"/>
      </dsp:txXfrm>
    </dsp:sp>
    <dsp:sp modelId="{11B09DFB-7222-4FAA-9195-ABB4C3BC2C1D}">
      <dsp:nvSpPr>
        <dsp:cNvPr id="0" name=""/>
        <dsp:cNvSpPr/>
      </dsp:nvSpPr>
      <dsp:spPr>
        <a:xfrm>
          <a:off x="2583324" y="1400919"/>
          <a:ext cx="1998365" cy="119901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500" b="1" kern="1200" dirty="0"/>
            <a:t>Appointments as required</a:t>
          </a:r>
          <a:endParaRPr lang="en-US" sz="1500" kern="1200" dirty="0"/>
        </a:p>
      </dsp:txBody>
      <dsp:txXfrm>
        <a:off x="2583324" y="1400919"/>
        <a:ext cx="1998365" cy="1199019"/>
      </dsp:txXfrm>
    </dsp:sp>
    <dsp:sp modelId="{274FBCF9-E1AB-404A-B187-0A76A567F463}">
      <dsp:nvSpPr>
        <dsp:cNvPr id="0" name=""/>
        <dsp:cNvSpPr/>
      </dsp:nvSpPr>
      <dsp:spPr>
        <a:xfrm>
          <a:off x="1484223" y="2799775"/>
          <a:ext cx="1998365" cy="119901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500" b="1" kern="1200" dirty="0"/>
            <a:t>Presentation will be available to download from </a:t>
          </a:r>
          <a:r>
            <a:rPr lang="en-IE" sz="1500" b="1" kern="1200" dirty="0">
              <a:hlinkClick xmlns:r="http://schemas.openxmlformats.org/officeDocument/2006/relationships" r:id="rId1"/>
            </a:rPr>
            <a:t>www.killaloecc.ie</a:t>
          </a:r>
          <a:r>
            <a:rPr lang="en-IE" sz="1500" b="1" kern="1200" dirty="0"/>
            <a:t> under the ‘Parents’ tab</a:t>
          </a:r>
          <a:endParaRPr lang="en-US" sz="1500" kern="1200" dirty="0"/>
        </a:p>
      </dsp:txBody>
      <dsp:txXfrm>
        <a:off x="1484223" y="2799775"/>
        <a:ext cx="1998365" cy="119901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9A2BF2-7689-4364-BB8E-84C450DAE3FD}">
      <dsp:nvSpPr>
        <dsp:cNvPr id="0" name=""/>
        <dsp:cNvSpPr/>
      </dsp:nvSpPr>
      <dsp:spPr>
        <a:xfrm>
          <a:off x="0" y="101759"/>
          <a:ext cx="2801625" cy="15444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500" b="1" kern="1200" dirty="0"/>
            <a:t>ONE LABORATORY SCIENCE SUBJECT </a:t>
          </a:r>
          <a:r>
            <a:rPr lang="en-IE" sz="1500" b="1" i="1" kern="1200" dirty="0"/>
            <a:t>(Biology, Chemistry, Physics, Agricultural Science) </a:t>
          </a:r>
          <a:r>
            <a:rPr lang="en-IE" sz="1500" b="1" kern="1200" dirty="0"/>
            <a:t>NEEDED FOR MOST SCIENCE/HEALTHCARE RELATED COURSES </a:t>
          </a:r>
          <a:endParaRPr lang="en-US" sz="1500" kern="1200" dirty="0"/>
        </a:p>
      </dsp:txBody>
      <dsp:txXfrm>
        <a:off x="75391" y="177150"/>
        <a:ext cx="2650843" cy="1393618"/>
      </dsp:txXfrm>
    </dsp:sp>
    <dsp:sp modelId="{89284F69-3353-4E44-B8CF-22A52529AEE3}">
      <dsp:nvSpPr>
        <dsp:cNvPr id="0" name=""/>
        <dsp:cNvSpPr/>
      </dsp:nvSpPr>
      <dsp:spPr>
        <a:xfrm>
          <a:off x="0" y="1689359"/>
          <a:ext cx="2801625" cy="15444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500" b="1" kern="1200" dirty="0">
              <a:latin typeface="Calibri Light" panose="020F0302020204030204"/>
            </a:rPr>
            <a:t>Two sciences are needed for some s</a:t>
          </a:r>
        </a:p>
      </dsp:txBody>
      <dsp:txXfrm>
        <a:off x="75391" y="1764750"/>
        <a:ext cx="2650843" cy="139361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76A38E-9610-4E93-AB34-03932C860DF8}">
      <dsp:nvSpPr>
        <dsp:cNvPr id="0" name=""/>
        <dsp:cNvSpPr/>
      </dsp:nvSpPr>
      <dsp:spPr>
        <a:xfrm>
          <a:off x="445352" y="2449"/>
          <a:ext cx="1341117" cy="8046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100" b="1" kern="1200"/>
            <a:t>Radiography</a:t>
          </a:r>
          <a:endParaRPr lang="en-US" sz="1100" kern="1200"/>
        </a:p>
      </dsp:txBody>
      <dsp:txXfrm>
        <a:off x="445352" y="2449"/>
        <a:ext cx="1341117" cy="804670"/>
      </dsp:txXfrm>
    </dsp:sp>
    <dsp:sp modelId="{FA58E581-CDA6-441D-8F08-57AB6E28C90E}">
      <dsp:nvSpPr>
        <dsp:cNvPr id="0" name=""/>
        <dsp:cNvSpPr/>
      </dsp:nvSpPr>
      <dsp:spPr>
        <a:xfrm>
          <a:off x="1920581" y="2449"/>
          <a:ext cx="1341117" cy="8046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100" b="1" kern="1200"/>
            <a:t>Occupational Therapy</a:t>
          </a:r>
          <a:endParaRPr lang="en-US" sz="1100" kern="1200"/>
        </a:p>
      </dsp:txBody>
      <dsp:txXfrm>
        <a:off x="1920581" y="2449"/>
        <a:ext cx="1341117" cy="804670"/>
      </dsp:txXfrm>
    </dsp:sp>
    <dsp:sp modelId="{E4D88929-7BCB-4CE3-B16D-1E73C5EC594B}">
      <dsp:nvSpPr>
        <dsp:cNvPr id="0" name=""/>
        <dsp:cNvSpPr/>
      </dsp:nvSpPr>
      <dsp:spPr>
        <a:xfrm>
          <a:off x="3395811" y="2449"/>
          <a:ext cx="1341117" cy="8046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100" b="1" kern="1200"/>
            <a:t>Food Sciences</a:t>
          </a:r>
          <a:endParaRPr lang="en-US" sz="1100" kern="1200"/>
        </a:p>
      </dsp:txBody>
      <dsp:txXfrm>
        <a:off x="3395811" y="2449"/>
        <a:ext cx="1341117" cy="804670"/>
      </dsp:txXfrm>
    </dsp:sp>
    <dsp:sp modelId="{420DEF1A-A267-4EBC-B4CA-E0157D5DA3AB}">
      <dsp:nvSpPr>
        <dsp:cNvPr id="0" name=""/>
        <dsp:cNvSpPr/>
      </dsp:nvSpPr>
      <dsp:spPr>
        <a:xfrm>
          <a:off x="445352" y="941231"/>
          <a:ext cx="1341117" cy="8046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100" b="1" kern="1200"/>
            <a:t>Horticulture</a:t>
          </a:r>
          <a:endParaRPr lang="en-US" sz="1100" kern="1200"/>
        </a:p>
      </dsp:txBody>
      <dsp:txXfrm>
        <a:off x="445352" y="941231"/>
        <a:ext cx="1341117" cy="804670"/>
      </dsp:txXfrm>
    </dsp:sp>
    <dsp:sp modelId="{D920EC13-1D2C-4DFB-A9C8-8066C049D701}">
      <dsp:nvSpPr>
        <dsp:cNvPr id="0" name=""/>
        <dsp:cNvSpPr/>
      </dsp:nvSpPr>
      <dsp:spPr>
        <a:xfrm>
          <a:off x="1920581" y="941231"/>
          <a:ext cx="1341117" cy="8046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100" b="1" kern="1200"/>
            <a:t>Education (some)</a:t>
          </a:r>
          <a:endParaRPr lang="en-US" sz="1100" kern="1200"/>
        </a:p>
      </dsp:txBody>
      <dsp:txXfrm>
        <a:off x="1920581" y="941231"/>
        <a:ext cx="1341117" cy="804670"/>
      </dsp:txXfrm>
    </dsp:sp>
    <dsp:sp modelId="{9FEAC41C-1691-45D5-81EB-7977185272DF}">
      <dsp:nvSpPr>
        <dsp:cNvPr id="0" name=""/>
        <dsp:cNvSpPr/>
      </dsp:nvSpPr>
      <dsp:spPr>
        <a:xfrm>
          <a:off x="3395811" y="941231"/>
          <a:ext cx="1341117" cy="8046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100" b="1" kern="1200"/>
            <a:t>Environmental Sciences</a:t>
          </a:r>
          <a:endParaRPr lang="en-US" sz="1100" kern="1200"/>
        </a:p>
      </dsp:txBody>
      <dsp:txXfrm>
        <a:off x="3395811" y="941231"/>
        <a:ext cx="1341117" cy="804670"/>
      </dsp:txXfrm>
    </dsp:sp>
    <dsp:sp modelId="{8B91E4F9-4389-483E-8CEF-1649D769D206}">
      <dsp:nvSpPr>
        <dsp:cNvPr id="0" name=""/>
        <dsp:cNvSpPr/>
      </dsp:nvSpPr>
      <dsp:spPr>
        <a:xfrm>
          <a:off x="445352" y="1880013"/>
          <a:ext cx="1341117" cy="8046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100" b="1" kern="1200"/>
            <a:t>Nursing</a:t>
          </a:r>
          <a:endParaRPr lang="en-US" sz="1100" kern="1200"/>
        </a:p>
      </dsp:txBody>
      <dsp:txXfrm>
        <a:off x="445352" y="1880013"/>
        <a:ext cx="1341117" cy="804670"/>
      </dsp:txXfrm>
    </dsp:sp>
    <dsp:sp modelId="{1BCDF610-83EC-409A-843C-845B33D46C63}">
      <dsp:nvSpPr>
        <dsp:cNvPr id="0" name=""/>
        <dsp:cNvSpPr/>
      </dsp:nvSpPr>
      <dsp:spPr>
        <a:xfrm>
          <a:off x="1920581" y="1880013"/>
          <a:ext cx="1341117" cy="8046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100" b="1" kern="1200"/>
            <a:t>Equine Science</a:t>
          </a:r>
          <a:endParaRPr lang="en-US" sz="1100" kern="1200"/>
        </a:p>
      </dsp:txBody>
      <dsp:txXfrm>
        <a:off x="1920581" y="1880013"/>
        <a:ext cx="1341117" cy="804670"/>
      </dsp:txXfrm>
    </dsp:sp>
    <dsp:sp modelId="{D78D79D9-F9D5-498F-A10B-18C8EC8B15AE}">
      <dsp:nvSpPr>
        <dsp:cNvPr id="0" name=""/>
        <dsp:cNvSpPr/>
      </dsp:nvSpPr>
      <dsp:spPr>
        <a:xfrm>
          <a:off x="3395811" y="1880013"/>
          <a:ext cx="1341117" cy="8046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100" b="1" kern="1200"/>
            <a:t>Engineering</a:t>
          </a:r>
          <a:endParaRPr lang="en-US" sz="1100" kern="1200"/>
        </a:p>
      </dsp:txBody>
      <dsp:txXfrm>
        <a:off x="3395811" y="1880013"/>
        <a:ext cx="1341117" cy="804670"/>
      </dsp:txXfrm>
    </dsp:sp>
    <dsp:sp modelId="{3952A1C9-C179-4AB4-A566-1E2165CA970C}">
      <dsp:nvSpPr>
        <dsp:cNvPr id="0" name=""/>
        <dsp:cNvSpPr/>
      </dsp:nvSpPr>
      <dsp:spPr>
        <a:xfrm>
          <a:off x="445352" y="2818796"/>
          <a:ext cx="1341117" cy="8046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100" b="1" kern="1200"/>
            <a:t>Agriculture</a:t>
          </a:r>
          <a:endParaRPr lang="en-US" sz="1100" kern="1200"/>
        </a:p>
      </dsp:txBody>
      <dsp:txXfrm>
        <a:off x="445352" y="2818796"/>
        <a:ext cx="1341117" cy="804670"/>
      </dsp:txXfrm>
    </dsp:sp>
    <dsp:sp modelId="{28C0DD83-15E2-4964-8BAC-103F5F566514}">
      <dsp:nvSpPr>
        <dsp:cNvPr id="0" name=""/>
        <dsp:cNvSpPr/>
      </dsp:nvSpPr>
      <dsp:spPr>
        <a:xfrm>
          <a:off x="1920581" y="2818796"/>
          <a:ext cx="1341117" cy="8046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100" b="1" kern="1200"/>
            <a:t>Computer Sciences (only some)</a:t>
          </a:r>
          <a:endParaRPr lang="en-US" sz="1100" kern="1200"/>
        </a:p>
      </dsp:txBody>
      <dsp:txXfrm>
        <a:off x="1920581" y="2818796"/>
        <a:ext cx="1341117" cy="804670"/>
      </dsp:txXfrm>
    </dsp:sp>
    <dsp:sp modelId="{4B7F5A98-9D97-4D04-8680-49D0B00486DA}">
      <dsp:nvSpPr>
        <dsp:cNvPr id="0" name=""/>
        <dsp:cNvSpPr/>
      </dsp:nvSpPr>
      <dsp:spPr>
        <a:xfrm>
          <a:off x="3395811" y="2818796"/>
          <a:ext cx="1341117" cy="8046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100" b="1" kern="1200"/>
            <a:t>Geological Sciences</a:t>
          </a:r>
          <a:endParaRPr lang="en-US" sz="1100" kern="1200"/>
        </a:p>
      </dsp:txBody>
      <dsp:txXfrm>
        <a:off x="3395811" y="2818796"/>
        <a:ext cx="1341117" cy="804670"/>
      </dsp:txXfrm>
    </dsp:sp>
    <dsp:sp modelId="{402C2EF3-33EB-4F71-BA05-B3354BB81F76}">
      <dsp:nvSpPr>
        <dsp:cNvPr id="0" name=""/>
        <dsp:cNvSpPr/>
      </dsp:nvSpPr>
      <dsp:spPr>
        <a:xfrm>
          <a:off x="445352" y="3757578"/>
          <a:ext cx="1341117" cy="8046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100" b="1" kern="1200"/>
            <a:t>Physical Sciences/Astronomy</a:t>
          </a:r>
          <a:endParaRPr lang="en-US" sz="1100" kern="1200"/>
        </a:p>
      </dsp:txBody>
      <dsp:txXfrm>
        <a:off x="445352" y="3757578"/>
        <a:ext cx="1341117" cy="804670"/>
      </dsp:txXfrm>
    </dsp:sp>
    <dsp:sp modelId="{23F6AB74-DE28-4B91-8CBC-1B569911C3F3}">
      <dsp:nvSpPr>
        <dsp:cNvPr id="0" name=""/>
        <dsp:cNvSpPr/>
      </dsp:nvSpPr>
      <dsp:spPr>
        <a:xfrm>
          <a:off x="1920581" y="3757578"/>
          <a:ext cx="1341117" cy="8046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100" b="1" kern="1200"/>
            <a:t>Sports Science</a:t>
          </a:r>
          <a:endParaRPr lang="en-US" sz="1100" kern="1200"/>
        </a:p>
      </dsp:txBody>
      <dsp:txXfrm>
        <a:off x="1920581" y="3757578"/>
        <a:ext cx="1341117" cy="804670"/>
      </dsp:txXfrm>
    </dsp:sp>
    <dsp:sp modelId="{1C09ECD5-FDB9-45B3-AC4D-3315C55C7C56}">
      <dsp:nvSpPr>
        <dsp:cNvPr id="0" name=""/>
        <dsp:cNvSpPr/>
      </dsp:nvSpPr>
      <dsp:spPr>
        <a:xfrm>
          <a:off x="3395811" y="3757578"/>
          <a:ext cx="1341117" cy="8046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100" b="1" kern="1200"/>
            <a:t>Public Health</a:t>
          </a:r>
          <a:endParaRPr lang="en-US" sz="1100" kern="1200"/>
        </a:p>
      </dsp:txBody>
      <dsp:txXfrm>
        <a:off x="3395811" y="3757578"/>
        <a:ext cx="1341117" cy="80467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76A38E-9610-4E93-AB34-03932C860DF8}">
      <dsp:nvSpPr>
        <dsp:cNvPr id="0" name=""/>
        <dsp:cNvSpPr/>
      </dsp:nvSpPr>
      <dsp:spPr>
        <a:xfrm>
          <a:off x="1726" y="433319"/>
          <a:ext cx="1369651" cy="8217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b="1" kern="1200" dirty="0">
              <a:solidFill>
                <a:srgbClr val="7030A0"/>
              </a:solidFill>
              <a:latin typeface="Arial Narrow"/>
            </a:rPr>
            <a:t>Optometry</a:t>
          </a:r>
          <a:endParaRPr lang="en-US" sz="1200" kern="1200" dirty="0"/>
        </a:p>
      </dsp:txBody>
      <dsp:txXfrm>
        <a:off x="1726" y="433319"/>
        <a:ext cx="1369651" cy="821790"/>
      </dsp:txXfrm>
    </dsp:sp>
    <dsp:sp modelId="{FA58E581-CDA6-441D-8F08-57AB6E28C90E}">
      <dsp:nvSpPr>
        <dsp:cNvPr id="0" name=""/>
        <dsp:cNvSpPr/>
      </dsp:nvSpPr>
      <dsp:spPr>
        <a:xfrm>
          <a:off x="1508343" y="433319"/>
          <a:ext cx="1369651" cy="8217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b="1" kern="1200" dirty="0">
              <a:solidFill>
                <a:srgbClr val="7030A0"/>
              </a:solidFill>
              <a:latin typeface="Arial Narrow"/>
            </a:rPr>
            <a:t>Industrial Design</a:t>
          </a:r>
          <a:endParaRPr lang="en-US" sz="1200" kern="1200" dirty="0"/>
        </a:p>
      </dsp:txBody>
      <dsp:txXfrm>
        <a:off x="1508343" y="433319"/>
        <a:ext cx="1369651" cy="821790"/>
      </dsp:txXfrm>
    </dsp:sp>
    <dsp:sp modelId="{E4D88929-7BCB-4CE3-B16D-1E73C5EC594B}">
      <dsp:nvSpPr>
        <dsp:cNvPr id="0" name=""/>
        <dsp:cNvSpPr/>
      </dsp:nvSpPr>
      <dsp:spPr>
        <a:xfrm>
          <a:off x="3014959" y="433319"/>
          <a:ext cx="1369651" cy="8217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b="1" kern="1200" dirty="0">
              <a:solidFill>
                <a:srgbClr val="7030A0"/>
              </a:solidFill>
              <a:latin typeface="Arial Narrow"/>
            </a:rPr>
            <a:t>Podiatry</a:t>
          </a:r>
          <a:endParaRPr lang="en-US" sz="1200" kern="1200" dirty="0"/>
        </a:p>
      </dsp:txBody>
      <dsp:txXfrm>
        <a:off x="3014959" y="433319"/>
        <a:ext cx="1369651" cy="821790"/>
      </dsp:txXfrm>
    </dsp:sp>
    <dsp:sp modelId="{420DEF1A-A267-4EBC-B4CA-E0157D5DA3AB}">
      <dsp:nvSpPr>
        <dsp:cNvPr id="0" name=""/>
        <dsp:cNvSpPr/>
      </dsp:nvSpPr>
      <dsp:spPr>
        <a:xfrm>
          <a:off x="4521576" y="433319"/>
          <a:ext cx="1369651" cy="8217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b="1" kern="1200" dirty="0">
              <a:solidFill>
                <a:srgbClr val="7030A0"/>
              </a:solidFill>
              <a:latin typeface="Arial Narrow"/>
            </a:rPr>
            <a:t>Speech &amp; Language Therapy</a:t>
          </a:r>
          <a:endParaRPr lang="en-US" sz="1200" kern="1200" dirty="0"/>
        </a:p>
      </dsp:txBody>
      <dsp:txXfrm>
        <a:off x="4521576" y="433319"/>
        <a:ext cx="1369651" cy="821790"/>
      </dsp:txXfrm>
    </dsp:sp>
    <dsp:sp modelId="{D920EC13-1D2C-4DFB-A9C8-8066C049D701}">
      <dsp:nvSpPr>
        <dsp:cNvPr id="0" name=""/>
        <dsp:cNvSpPr/>
      </dsp:nvSpPr>
      <dsp:spPr>
        <a:xfrm>
          <a:off x="1726" y="1392075"/>
          <a:ext cx="1369651" cy="8217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b="1" kern="1200" dirty="0">
              <a:solidFill>
                <a:srgbClr val="7030A0"/>
              </a:solidFill>
              <a:latin typeface="Arial Narrow"/>
            </a:rPr>
            <a:t>Apprenticeships (some)</a:t>
          </a:r>
          <a:endParaRPr lang="en-US" sz="1200" kern="1200" dirty="0">
            <a:solidFill>
              <a:srgbClr val="7030A0"/>
            </a:solidFill>
            <a:latin typeface="Arial Narrow"/>
          </a:endParaRPr>
        </a:p>
      </dsp:txBody>
      <dsp:txXfrm>
        <a:off x="1726" y="1392075"/>
        <a:ext cx="1369651" cy="821790"/>
      </dsp:txXfrm>
    </dsp:sp>
    <dsp:sp modelId="{9FEAC41C-1691-45D5-81EB-7977185272DF}">
      <dsp:nvSpPr>
        <dsp:cNvPr id="0" name=""/>
        <dsp:cNvSpPr/>
      </dsp:nvSpPr>
      <dsp:spPr>
        <a:xfrm>
          <a:off x="1508343" y="1392075"/>
          <a:ext cx="1369651" cy="8217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b="1" kern="1200" dirty="0">
              <a:solidFill>
                <a:srgbClr val="7030A0"/>
              </a:solidFill>
              <a:latin typeface="Arial Narrow"/>
            </a:rPr>
            <a:t>Genetics</a:t>
          </a:r>
          <a:endParaRPr lang="en-US" sz="1200" kern="1200" dirty="0"/>
        </a:p>
      </dsp:txBody>
      <dsp:txXfrm>
        <a:off x="1508343" y="1392075"/>
        <a:ext cx="1369651" cy="821790"/>
      </dsp:txXfrm>
    </dsp:sp>
    <dsp:sp modelId="{8B91E4F9-4389-483E-8CEF-1649D769D206}">
      <dsp:nvSpPr>
        <dsp:cNvPr id="0" name=""/>
        <dsp:cNvSpPr/>
      </dsp:nvSpPr>
      <dsp:spPr>
        <a:xfrm>
          <a:off x="3014959" y="1392075"/>
          <a:ext cx="1369651" cy="8217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b="1" kern="1200" dirty="0">
              <a:solidFill>
                <a:srgbClr val="F71596"/>
              </a:solidFill>
              <a:latin typeface="Arial Narrow"/>
            </a:rPr>
            <a:t>Beauty Therapy (some)</a:t>
          </a:r>
          <a:endParaRPr lang="en-US" sz="1200" kern="1200" dirty="0"/>
        </a:p>
      </dsp:txBody>
      <dsp:txXfrm>
        <a:off x="3014959" y="1392075"/>
        <a:ext cx="1369651" cy="821790"/>
      </dsp:txXfrm>
    </dsp:sp>
    <dsp:sp modelId="{1BCDF610-83EC-409A-843C-845B33D46C63}">
      <dsp:nvSpPr>
        <dsp:cNvPr id="0" name=""/>
        <dsp:cNvSpPr/>
      </dsp:nvSpPr>
      <dsp:spPr>
        <a:xfrm>
          <a:off x="4521576" y="1392075"/>
          <a:ext cx="1369651" cy="8217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b="1" kern="1200" dirty="0">
              <a:solidFill>
                <a:srgbClr val="F71596"/>
              </a:solidFill>
              <a:latin typeface="Arial Narrow"/>
            </a:rPr>
            <a:t>Human Health &amp; Disease</a:t>
          </a:r>
          <a:endParaRPr lang="en-US" sz="1200" kern="1200" dirty="0"/>
        </a:p>
      </dsp:txBody>
      <dsp:txXfrm>
        <a:off x="4521576" y="1392075"/>
        <a:ext cx="1369651" cy="821790"/>
      </dsp:txXfrm>
    </dsp:sp>
    <dsp:sp modelId="{D78D79D9-F9D5-498F-A10B-18C8EC8B15AE}">
      <dsp:nvSpPr>
        <dsp:cNvPr id="0" name=""/>
        <dsp:cNvSpPr/>
      </dsp:nvSpPr>
      <dsp:spPr>
        <a:xfrm>
          <a:off x="1726" y="2350831"/>
          <a:ext cx="1369651" cy="8217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b="1" kern="1200" dirty="0">
              <a:solidFill>
                <a:srgbClr val="00B0F0"/>
              </a:solidFill>
              <a:latin typeface="Arial Narrow"/>
            </a:rPr>
            <a:t>Theoretical Physics</a:t>
          </a:r>
          <a:endParaRPr lang="en-US" sz="1200" kern="1200" dirty="0"/>
        </a:p>
      </dsp:txBody>
      <dsp:txXfrm>
        <a:off x="1726" y="2350831"/>
        <a:ext cx="1369651" cy="821790"/>
      </dsp:txXfrm>
    </dsp:sp>
    <dsp:sp modelId="{3952A1C9-C179-4AB4-A566-1E2165CA970C}">
      <dsp:nvSpPr>
        <dsp:cNvPr id="0" name=""/>
        <dsp:cNvSpPr/>
      </dsp:nvSpPr>
      <dsp:spPr>
        <a:xfrm>
          <a:off x="1508343" y="2350831"/>
          <a:ext cx="1369651" cy="8217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b="1" kern="1200" dirty="0">
              <a:solidFill>
                <a:srgbClr val="FFFF00"/>
              </a:solidFill>
              <a:latin typeface="Arial Narrow"/>
            </a:rPr>
            <a:t>Dietetics (H4chem)</a:t>
          </a:r>
          <a:endParaRPr lang="en-IE" sz="1200" kern="1200" dirty="0"/>
        </a:p>
      </dsp:txBody>
      <dsp:txXfrm>
        <a:off x="1508343" y="2350831"/>
        <a:ext cx="1369651" cy="821790"/>
      </dsp:txXfrm>
    </dsp:sp>
    <dsp:sp modelId="{28C0DD83-15E2-4964-8BAC-103F5F566514}">
      <dsp:nvSpPr>
        <dsp:cNvPr id="0" name=""/>
        <dsp:cNvSpPr/>
      </dsp:nvSpPr>
      <dsp:spPr>
        <a:xfrm>
          <a:off x="3014959" y="2350831"/>
          <a:ext cx="1369651" cy="8217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b="1" kern="1200" dirty="0">
              <a:solidFill>
                <a:srgbClr val="FFFF00"/>
              </a:solidFill>
              <a:latin typeface="Arial Narrow"/>
            </a:rPr>
            <a:t>Medicine  (H4chem &amp; Bio/Phy)</a:t>
          </a:r>
          <a:endParaRPr lang="en-US" sz="1200" kern="1200" dirty="0">
            <a:solidFill>
              <a:srgbClr val="FFFF00"/>
            </a:solidFill>
            <a:latin typeface="Arial Narrow"/>
          </a:endParaRPr>
        </a:p>
      </dsp:txBody>
      <dsp:txXfrm>
        <a:off x="3014959" y="2350831"/>
        <a:ext cx="1369651" cy="821790"/>
      </dsp:txXfrm>
    </dsp:sp>
    <dsp:sp modelId="{4B7F5A98-9D97-4D04-8680-49D0B00486DA}">
      <dsp:nvSpPr>
        <dsp:cNvPr id="0" name=""/>
        <dsp:cNvSpPr/>
      </dsp:nvSpPr>
      <dsp:spPr>
        <a:xfrm>
          <a:off x="4521576" y="2350831"/>
          <a:ext cx="1369651" cy="8217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b="1" kern="1200" dirty="0">
              <a:solidFill>
                <a:srgbClr val="FFFF00"/>
              </a:solidFill>
              <a:latin typeface="Arial Narrow"/>
            </a:rPr>
            <a:t>Dentistry (H4chem &amp; Bio/Phy)</a:t>
          </a:r>
          <a:endParaRPr lang="en-US" sz="1200" kern="1200" dirty="0"/>
        </a:p>
      </dsp:txBody>
      <dsp:txXfrm>
        <a:off x="4521576" y="2350831"/>
        <a:ext cx="1369651" cy="821790"/>
      </dsp:txXfrm>
    </dsp:sp>
    <dsp:sp modelId="{402C2EF3-33EB-4F71-BA05-B3354BB81F76}">
      <dsp:nvSpPr>
        <dsp:cNvPr id="0" name=""/>
        <dsp:cNvSpPr/>
      </dsp:nvSpPr>
      <dsp:spPr>
        <a:xfrm>
          <a:off x="755034" y="3309587"/>
          <a:ext cx="1369651" cy="8217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b="1" kern="1200" dirty="0">
              <a:solidFill>
                <a:srgbClr val="FFFF00"/>
              </a:solidFill>
              <a:latin typeface="Arial Narrow"/>
            </a:rPr>
            <a:t>Veterinary (H4chem)</a:t>
          </a:r>
          <a:endParaRPr lang="en-US" sz="1200" kern="1200" dirty="0"/>
        </a:p>
      </dsp:txBody>
      <dsp:txXfrm>
        <a:off x="755034" y="3309587"/>
        <a:ext cx="1369651" cy="821790"/>
      </dsp:txXfrm>
    </dsp:sp>
    <dsp:sp modelId="{23F6AB74-DE28-4B91-8CBC-1B569911C3F3}">
      <dsp:nvSpPr>
        <dsp:cNvPr id="0" name=""/>
        <dsp:cNvSpPr/>
      </dsp:nvSpPr>
      <dsp:spPr>
        <a:xfrm>
          <a:off x="2261651" y="3309587"/>
          <a:ext cx="1369651" cy="8217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b="1" kern="1200" dirty="0">
              <a:solidFill>
                <a:srgbClr val="FFFF00"/>
              </a:solidFill>
              <a:latin typeface="Arial Narrow"/>
            </a:rPr>
            <a:t>Pharmacy  (H4chem)</a:t>
          </a:r>
          <a:endParaRPr lang="en-US" sz="1200" kern="1200" dirty="0"/>
        </a:p>
      </dsp:txBody>
      <dsp:txXfrm>
        <a:off x="2261651" y="3309587"/>
        <a:ext cx="1369651" cy="821790"/>
      </dsp:txXfrm>
    </dsp:sp>
    <dsp:sp modelId="{1C09ECD5-FDB9-45B3-AC4D-3315C55C7C56}">
      <dsp:nvSpPr>
        <dsp:cNvPr id="0" name=""/>
        <dsp:cNvSpPr/>
      </dsp:nvSpPr>
      <dsp:spPr>
        <a:xfrm>
          <a:off x="3768267" y="3309587"/>
          <a:ext cx="1369651" cy="8217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200" b="1" kern="1200" dirty="0"/>
        </a:p>
      </dsp:txBody>
      <dsp:txXfrm>
        <a:off x="3768267" y="3309587"/>
        <a:ext cx="1369651" cy="82179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D88929-7BCB-4CE3-B16D-1E73C5EC594B}">
      <dsp:nvSpPr>
        <dsp:cNvPr id="0" name=""/>
        <dsp:cNvSpPr/>
      </dsp:nvSpPr>
      <dsp:spPr>
        <a:xfrm>
          <a:off x="244005" y="2138"/>
          <a:ext cx="1689044" cy="10134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800" b="1" kern="1200" dirty="0">
            <a:latin typeface="Arial Narrow"/>
          </a:endParaRPr>
        </a:p>
      </dsp:txBody>
      <dsp:txXfrm>
        <a:off x="244005" y="2138"/>
        <a:ext cx="1689044" cy="1013426"/>
      </dsp:txXfrm>
    </dsp:sp>
    <dsp:sp modelId="{420DEF1A-A267-4EBC-B4CA-E0157D5DA3AB}">
      <dsp:nvSpPr>
        <dsp:cNvPr id="0" name=""/>
        <dsp:cNvSpPr/>
      </dsp:nvSpPr>
      <dsp:spPr>
        <a:xfrm>
          <a:off x="2101954" y="2138"/>
          <a:ext cx="1689044" cy="10134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800" kern="1200" dirty="0">
            <a:latin typeface="Calibri"/>
            <a:cs typeface="Calibri"/>
          </a:endParaRPr>
        </a:p>
      </dsp:txBody>
      <dsp:txXfrm>
        <a:off x="2101954" y="2138"/>
        <a:ext cx="1689044" cy="1013426"/>
      </dsp:txXfrm>
    </dsp:sp>
    <dsp:sp modelId="{D920EC13-1D2C-4DFB-A9C8-8066C049D701}">
      <dsp:nvSpPr>
        <dsp:cNvPr id="0" name=""/>
        <dsp:cNvSpPr/>
      </dsp:nvSpPr>
      <dsp:spPr>
        <a:xfrm>
          <a:off x="3959903" y="2138"/>
          <a:ext cx="1689044" cy="10134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800" b="0" kern="1200" dirty="0">
              <a:latin typeface="Calibri"/>
              <a:cs typeface="Calibri"/>
            </a:rPr>
            <a:t>DENTISTRY (UCC)</a:t>
          </a:r>
          <a:endParaRPr lang="en-US" sz="1800" b="0" kern="1200" dirty="0">
            <a:latin typeface="Calibri"/>
            <a:cs typeface="Calibri"/>
          </a:endParaRPr>
        </a:p>
      </dsp:txBody>
      <dsp:txXfrm>
        <a:off x="3959903" y="2138"/>
        <a:ext cx="1689044" cy="1013426"/>
      </dsp:txXfrm>
    </dsp:sp>
    <dsp:sp modelId="{8B91E4F9-4389-483E-8CEF-1649D769D206}">
      <dsp:nvSpPr>
        <dsp:cNvPr id="0" name=""/>
        <dsp:cNvSpPr/>
      </dsp:nvSpPr>
      <dsp:spPr>
        <a:xfrm>
          <a:off x="244005" y="1184469"/>
          <a:ext cx="1689044" cy="10134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800" b="0" kern="1200" dirty="0">
              <a:latin typeface="Calibri"/>
              <a:cs typeface="Calibri"/>
            </a:rPr>
            <a:t>HUMAN NUTRITION AND DIETETICS (TUD)</a:t>
          </a:r>
          <a:endParaRPr lang="en-US" sz="1800" b="0" kern="1200" dirty="0">
            <a:latin typeface="Calibri"/>
            <a:cs typeface="Calibri"/>
          </a:endParaRPr>
        </a:p>
      </dsp:txBody>
      <dsp:txXfrm>
        <a:off x="244005" y="1184469"/>
        <a:ext cx="1689044" cy="1013426"/>
      </dsp:txXfrm>
    </dsp:sp>
    <dsp:sp modelId="{3952A1C9-C179-4AB4-A566-1E2165CA970C}">
      <dsp:nvSpPr>
        <dsp:cNvPr id="0" name=""/>
        <dsp:cNvSpPr/>
      </dsp:nvSpPr>
      <dsp:spPr>
        <a:xfrm>
          <a:off x="2101954" y="1184469"/>
          <a:ext cx="1689044" cy="10134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800" b="0" kern="1200" dirty="0">
              <a:latin typeface="Calibri"/>
              <a:cs typeface="Calibri"/>
            </a:rPr>
            <a:t>MEDICINE (UCC)</a:t>
          </a:r>
          <a:endParaRPr lang="en-US" sz="1800" b="0" kern="1200" dirty="0">
            <a:latin typeface="Calibri"/>
            <a:cs typeface="Calibri"/>
          </a:endParaRPr>
        </a:p>
      </dsp:txBody>
      <dsp:txXfrm>
        <a:off x="2101954" y="1184469"/>
        <a:ext cx="1689044" cy="1013426"/>
      </dsp:txXfrm>
    </dsp:sp>
    <dsp:sp modelId="{28C0DD83-15E2-4964-8BAC-103F5F566514}">
      <dsp:nvSpPr>
        <dsp:cNvPr id="0" name=""/>
        <dsp:cNvSpPr/>
      </dsp:nvSpPr>
      <dsp:spPr>
        <a:xfrm>
          <a:off x="3959903" y="1184469"/>
          <a:ext cx="1689044" cy="10134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800" b="0" kern="1200" dirty="0">
              <a:latin typeface="Calibri"/>
              <a:cs typeface="Calibri"/>
            </a:rPr>
            <a:t>PHARMACY (UCC and TCD)</a:t>
          </a:r>
          <a:endParaRPr lang="en-US" sz="1800" b="0" kern="1200" dirty="0">
            <a:latin typeface="Calibri"/>
            <a:cs typeface="Calibri"/>
          </a:endParaRPr>
        </a:p>
      </dsp:txBody>
      <dsp:txXfrm>
        <a:off x="3959903" y="1184469"/>
        <a:ext cx="1689044" cy="1013426"/>
      </dsp:txXfrm>
    </dsp:sp>
    <dsp:sp modelId="{4B7F5A98-9D97-4D04-8680-49D0B00486DA}">
      <dsp:nvSpPr>
        <dsp:cNvPr id="0" name=""/>
        <dsp:cNvSpPr/>
      </dsp:nvSpPr>
      <dsp:spPr>
        <a:xfrm>
          <a:off x="244005" y="2366801"/>
          <a:ext cx="1689044" cy="10134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800" b="0" kern="1200" dirty="0">
              <a:latin typeface="Calibri"/>
              <a:cs typeface="Calibri"/>
            </a:rPr>
            <a:t>VETERINARY MEDICINE (UCD)</a:t>
          </a:r>
          <a:endParaRPr lang="en-US" sz="1800" b="0" kern="1200" dirty="0">
            <a:latin typeface="Calibri"/>
            <a:cs typeface="Calibri"/>
          </a:endParaRPr>
        </a:p>
      </dsp:txBody>
      <dsp:txXfrm>
        <a:off x="244005" y="2366801"/>
        <a:ext cx="1689044" cy="1013426"/>
      </dsp:txXfrm>
    </dsp:sp>
    <dsp:sp modelId="{38A6C278-FDAF-454F-91DB-08B4FE34DD38}">
      <dsp:nvSpPr>
        <dsp:cNvPr id="0" name=""/>
        <dsp:cNvSpPr/>
      </dsp:nvSpPr>
      <dsp:spPr>
        <a:xfrm>
          <a:off x="2101954" y="2366801"/>
          <a:ext cx="1689044" cy="10134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800" b="0" kern="1200" dirty="0">
              <a:latin typeface="Calibri"/>
              <a:cs typeface="Calibri"/>
            </a:rPr>
            <a:t>ADVISABLE FOR ALL MEDICINE</a:t>
          </a:r>
          <a:endParaRPr lang="en-US" sz="1800" b="0" kern="1200" dirty="0"/>
        </a:p>
      </dsp:txBody>
      <dsp:txXfrm>
        <a:off x="2101954" y="2366801"/>
        <a:ext cx="1689044" cy="1013426"/>
      </dsp:txXfrm>
    </dsp:sp>
    <dsp:sp modelId="{23C7B007-820D-4FF0-AFD2-5A0F9D5377BE}">
      <dsp:nvSpPr>
        <dsp:cNvPr id="0" name=""/>
        <dsp:cNvSpPr/>
      </dsp:nvSpPr>
      <dsp:spPr>
        <a:xfrm>
          <a:off x="3959903" y="2366801"/>
          <a:ext cx="1689044" cy="10134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800" b="0" kern="1200" dirty="0">
              <a:latin typeface="Calibri"/>
              <a:cs typeface="Calibri"/>
            </a:rPr>
            <a:t>MUST BE PHYSICS FOR</a:t>
          </a:r>
          <a:endParaRPr lang="en-US" sz="1800" b="0" kern="1200" dirty="0"/>
        </a:p>
      </dsp:txBody>
      <dsp:txXfrm>
        <a:off x="3959903" y="2366801"/>
        <a:ext cx="1689044" cy="1013426"/>
      </dsp:txXfrm>
    </dsp:sp>
    <dsp:sp modelId="{402C2EF3-33EB-4F71-BA05-B3354BB81F76}">
      <dsp:nvSpPr>
        <dsp:cNvPr id="0" name=""/>
        <dsp:cNvSpPr/>
      </dsp:nvSpPr>
      <dsp:spPr>
        <a:xfrm>
          <a:off x="244005" y="3549132"/>
          <a:ext cx="1689044" cy="10134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800" b="0" kern="1200" dirty="0">
              <a:latin typeface="Calibri"/>
              <a:cs typeface="Calibri"/>
            </a:rPr>
            <a:t>THEORETICAL PHYSICS (TCD)</a:t>
          </a:r>
          <a:endParaRPr lang="en-US" sz="1800" b="0" kern="1200" dirty="0">
            <a:latin typeface="Calibri"/>
            <a:cs typeface="Calibri"/>
          </a:endParaRPr>
        </a:p>
      </dsp:txBody>
      <dsp:txXfrm>
        <a:off x="244005" y="3549132"/>
        <a:ext cx="1689044" cy="1013426"/>
      </dsp:txXfrm>
    </dsp:sp>
    <dsp:sp modelId="{23F6AB74-DE28-4B91-8CBC-1B569911C3F3}">
      <dsp:nvSpPr>
        <dsp:cNvPr id="0" name=""/>
        <dsp:cNvSpPr/>
      </dsp:nvSpPr>
      <dsp:spPr>
        <a:xfrm>
          <a:off x="2101954" y="3549132"/>
          <a:ext cx="1689044" cy="10134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800" b="0" kern="1200" dirty="0">
              <a:latin typeface="Calibri"/>
              <a:cs typeface="Calibri"/>
            </a:rPr>
            <a:t>ADVISABLE FOR ENGINEERING COURSES</a:t>
          </a:r>
          <a:endParaRPr lang="en-US" sz="1800" kern="1200" dirty="0"/>
        </a:p>
      </dsp:txBody>
      <dsp:txXfrm>
        <a:off x="2101954" y="3549132"/>
        <a:ext cx="1689044" cy="1013426"/>
      </dsp:txXfrm>
    </dsp:sp>
    <dsp:sp modelId="{1C09ECD5-FDB9-45B3-AC4D-3315C55C7C56}">
      <dsp:nvSpPr>
        <dsp:cNvPr id="0" name=""/>
        <dsp:cNvSpPr/>
      </dsp:nvSpPr>
      <dsp:spPr>
        <a:xfrm>
          <a:off x="3959903" y="3549132"/>
          <a:ext cx="1689044" cy="10134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800" b="1" kern="1200" dirty="0"/>
        </a:p>
      </dsp:txBody>
      <dsp:txXfrm>
        <a:off x="3959903" y="3549132"/>
        <a:ext cx="1689044" cy="1013426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A61445-9009-44B3-9A17-96109805F9D7}">
      <dsp:nvSpPr>
        <dsp:cNvPr id="0" name=""/>
        <dsp:cNvSpPr/>
      </dsp:nvSpPr>
      <dsp:spPr>
        <a:xfrm>
          <a:off x="0" y="503"/>
          <a:ext cx="8704473" cy="117816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8051AB-3C7F-487C-BF95-B9761D6B4F07}">
      <dsp:nvSpPr>
        <dsp:cNvPr id="0" name=""/>
        <dsp:cNvSpPr/>
      </dsp:nvSpPr>
      <dsp:spPr>
        <a:xfrm>
          <a:off x="356396" y="265591"/>
          <a:ext cx="647993" cy="64799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D3BA43-082F-4B9F-B72E-455101D66741}">
      <dsp:nvSpPr>
        <dsp:cNvPr id="0" name=""/>
        <dsp:cNvSpPr/>
      </dsp:nvSpPr>
      <dsp:spPr>
        <a:xfrm>
          <a:off x="1360786" y="503"/>
          <a:ext cx="7343686" cy="1178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690" tIns="124690" rIns="124690" bIns="124690" numCol="1" spcCol="1270" anchor="ctr" anchorCtr="0">
          <a:noAutofit/>
        </a:bodyPr>
        <a:lstStyle/>
        <a:p>
          <a:pPr lvl="0" algn="l" defTabSz="8445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E" sz="1900" b="1" kern="1200" dirty="0"/>
            <a:t>INTEREST  - </a:t>
          </a:r>
          <a:r>
            <a:rPr lang="en-IE" sz="1900" kern="1200" dirty="0"/>
            <a:t>Choose subjects that</a:t>
          </a:r>
          <a:r>
            <a:rPr lang="en-IE" sz="1900" kern="1200" dirty="0">
              <a:latin typeface="Calibri Light" panose="020F0302020204030204"/>
            </a:rPr>
            <a:t> the student is</a:t>
          </a:r>
          <a:r>
            <a:rPr lang="en-IE" sz="1900" kern="1200" dirty="0"/>
            <a:t> genuinely interested in as they are much more likely to study those subjects and do well in them. </a:t>
          </a:r>
          <a:endParaRPr lang="en-US" sz="1900" kern="1200" dirty="0"/>
        </a:p>
      </dsp:txBody>
      <dsp:txXfrm>
        <a:off x="1360786" y="503"/>
        <a:ext cx="7343686" cy="1178169"/>
      </dsp:txXfrm>
    </dsp:sp>
    <dsp:sp modelId="{1008601F-4481-4EE3-B6E2-75AB15F09D25}">
      <dsp:nvSpPr>
        <dsp:cNvPr id="0" name=""/>
        <dsp:cNvSpPr/>
      </dsp:nvSpPr>
      <dsp:spPr>
        <a:xfrm>
          <a:off x="0" y="1473215"/>
          <a:ext cx="8704473" cy="117816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878576-DC21-4D0C-9F62-E712B442A175}">
      <dsp:nvSpPr>
        <dsp:cNvPr id="0" name=""/>
        <dsp:cNvSpPr/>
      </dsp:nvSpPr>
      <dsp:spPr>
        <a:xfrm>
          <a:off x="356396" y="1738303"/>
          <a:ext cx="647993" cy="647993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A2641B-BE2D-4EA5-AEBB-0F9F9EBE1229}">
      <dsp:nvSpPr>
        <dsp:cNvPr id="0" name=""/>
        <dsp:cNvSpPr/>
      </dsp:nvSpPr>
      <dsp:spPr>
        <a:xfrm>
          <a:off x="1360786" y="1473215"/>
          <a:ext cx="7343686" cy="1178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690" tIns="124690" rIns="124690" bIns="124690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E" sz="1900" b="1" kern="1200" dirty="0"/>
            <a:t>ABILITY  - </a:t>
          </a:r>
          <a:r>
            <a:rPr lang="en-IE" sz="1900" kern="1200" dirty="0"/>
            <a:t>choose subjects in which they are likely to get good grades. </a:t>
          </a:r>
          <a:endParaRPr lang="en-US" sz="1900" kern="1200" dirty="0"/>
        </a:p>
      </dsp:txBody>
      <dsp:txXfrm>
        <a:off x="1360786" y="1473215"/>
        <a:ext cx="7343686" cy="1178169"/>
      </dsp:txXfrm>
    </dsp:sp>
    <dsp:sp modelId="{3699104A-F390-4299-B98E-C7A2030558CD}">
      <dsp:nvSpPr>
        <dsp:cNvPr id="0" name=""/>
        <dsp:cNvSpPr/>
      </dsp:nvSpPr>
      <dsp:spPr>
        <a:xfrm>
          <a:off x="0" y="2945927"/>
          <a:ext cx="8704473" cy="117816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E61185-811C-4F86-9BE8-83313C4644F0}">
      <dsp:nvSpPr>
        <dsp:cNvPr id="0" name=""/>
        <dsp:cNvSpPr/>
      </dsp:nvSpPr>
      <dsp:spPr>
        <a:xfrm>
          <a:off x="356396" y="3211015"/>
          <a:ext cx="647993" cy="647993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15CBD5-F7A7-4A6C-B9DE-A164A585E03F}">
      <dsp:nvSpPr>
        <dsp:cNvPr id="0" name=""/>
        <dsp:cNvSpPr/>
      </dsp:nvSpPr>
      <dsp:spPr>
        <a:xfrm>
          <a:off x="1360786" y="2945927"/>
          <a:ext cx="7343686" cy="1178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690" tIns="124690" rIns="124690" bIns="124690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E" sz="1900" b="1" kern="1200" dirty="0"/>
            <a:t>CAREER  - </a:t>
          </a:r>
          <a:r>
            <a:rPr lang="en-IE" sz="1900" kern="1200" dirty="0"/>
            <a:t>In addition to the core subjects (Irish, English, Maths) there are other subjects that are essential for some courses and careers. </a:t>
          </a:r>
          <a:endParaRPr lang="en-US" sz="1900" kern="1200" dirty="0"/>
        </a:p>
      </dsp:txBody>
      <dsp:txXfrm>
        <a:off x="1360786" y="2945927"/>
        <a:ext cx="7343686" cy="1178169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8D350F-920F-4B4E-9E50-5F5984CD5AE4}">
      <dsp:nvSpPr>
        <dsp:cNvPr id="0" name=""/>
        <dsp:cNvSpPr/>
      </dsp:nvSpPr>
      <dsp:spPr>
        <a:xfrm>
          <a:off x="0" y="1571"/>
          <a:ext cx="7543800" cy="79640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8BC587-96DC-41F2-A9D6-7C9E44A4C121}">
      <dsp:nvSpPr>
        <dsp:cNvPr id="0" name=""/>
        <dsp:cNvSpPr/>
      </dsp:nvSpPr>
      <dsp:spPr>
        <a:xfrm>
          <a:off x="240913" y="180763"/>
          <a:ext cx="438024" cy="43802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898BCA-A6F3-4DB5-9802-05E275BD79F4}">
      <dsp:nvSpPr>
        <dsp:cNvPr id="0" name=""/>
        <dsp:cNvSpPr/>
      </dsp:nvSpPr>
      <dsp:spPr>
        <a:xfrm>
          <a:off x="919851" y="1571"/>
          <a:ext cx="6623948" cy="796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286" tIns="84286" rIns="84286" bIns="84286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900" kern="1200" dirty="0">
              <a:latin typeface="Calibri Light" panose="020F0302020204030204"/>
            </a:rPr>
            <a:t>Students cannot choose</a:t>
          </a:r>
          <a:r>
            <a:rPr lang="en-IE" sz="1900" kern="1200" dirty="0"/>
            <a:t> subjects that</a:t>
          </a:r>
          <a:r>
            <a:rPr lang="en-IE" sz="1900" kern="1200" dirty="0">
              <a:latin typeface="Calibri Light" panose="020F0302020204030204"/>
            </a:rPr>
            <a:t> they</a:t>
          </a:r>
          <a:r>
            <a:rPr lang="en-IE" sz="1900" kern="1200" dirty="0"/>
            <a:t> have not sat for</a:t>
          </a:r>
          <a:r>
            <a:rPr lang="en-IE" sz="1900" kern="1200" dirty="0">
              <a:latin typeface="Calibri Light" panose="020F0302020204030204"/>
            </a:rPr>
            <a:t> their</a:t>
          </a:r>
          <a:r>
            <a:rPr lang="en-IE" sz="1900" kern="1200" dirty="0"/>
            <a:t> Junior Cert unless</a:t>
          </a:r>
          <a:r>
            <a:rPr lang="en-IE" sz="1900" kern="1200" dirty="0">
              <a:latin typeface="Calibri Light" panose="020F0302020204030204"/>
            </a:rPr>
            <a:t> they</a:t>
          </a:r>
          <a:r>
            <a:rPr lang="en-IE" sz="1900" kern="1200" dirty="0"/>
            <a:t> have spoken to the relevant teacher.</a:t>
          </a:r>
          <a:endParaRPr lang="en-US" sz="1900" kern="1200" dirty="0"/>
        </a:p>
      </dsp:txBody>
      <dsp:txXfrm>
        <a:off x="919851" y="1571"/>
        <a:ext cx="6623948" cy="796407"/>
      </dsp:txXfrm>
    </dsp:sp>
    <dsp:sp modelId="{33E7B301-CEEA-473C-9EAC-1896E32F6350}">
      <dsp:nvSpPr>
        <dsp:cNvPr id="0" name=""/>
        <dsp:cNvSpPr/>
      </dsp:nvSpPr>
      <dsp:spPr>
        <a:xfrm>
          <a:off x="0" y="997081"/>
          <a:ext cx="7543800" cy="79640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8D13AC-82EF-4B96-A5F1-428CE9425637}">
      <dsp:nvSpPr>
        <dsp:cNvPr id="0" name=""/>
        <dsp:cNvSpPr/>
      </dsp:nvSpPr>
      <dsp:spPr>
        <a:xfrm>
          <a:off x="240913" y="1176272"/>
          <a:ext cx="438024" cy="438024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A935D5-154B-4E88-B5A6-D0154A71DB5A}">
      <dsp:nvSpPr>
        <dsp:cNvPr id="0" name=""/>
        <dsp:cNvSpPr/>
      </dsp:nvSpPr>
      <dsp:spPr>
        <a:xfrm>
          <a:off x="919851" y="997081"/>
          <a:ext cx="6623948" cy="796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286" tIns="84286" rIns="84286" bIns="84286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900" kern="1200" dirty="0">
              <a:latin typeface="Calibri Light" panose="020F0302020204030204"/>
            </a:rPr>
            <a:t>Complete</a:t>
          </a:r>
          <a:r>
            <a:rPr lang="en-IE" sz="1900" kern="1200" dirty="0"/>
            <a:t> the section listing the four JC Subject Options</a:t>
          </a:r>
          <a:endParaRPr lang="en-US" sz="1900" kern="1200" dirty="0"/>
        </a:p>
      </dsp:txBody>
      <dsp:txXfrm>
        <a:off x="919851" y="997081"/>
        <a:ext cx="6623948" cy="796407"/>
      </dsp:txXfrm>
    </dsp:sp>
    <dsp:sp modelId="{BA927909-E7F1-40A0-90D8-5EB84770338B}">
      <dsp:nvSpPr>
        <dsp:cNvPr id="0" name=""/>
        <dsp:cNvSpPr/>
      </dsp:nvSpPr>
      <dsp:spPr>
        <a:xfrm>
          <a:off x="0" y="1992590"/>
          <a:ext cx="7543800" cy="79640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B0D1B0-98EC-441F-9B18-2BF402A5A217}">
      <dsp:nvSpPr>
        <dsp:cNvPr id="0" name=""/>
        <dsp:cNvSpPr/>
      </dsp:nvSpPr>
      <dsp:spPr>
        <a:xfrm>
          <a:off x="240913" y="2171782"/>
          <a:ext cx="438024" cy="438024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0C6DF1-1A97-460D-AC42-E6AC92F1C02F}">
      <dsp:nvSpPr>
        <dsp:cNvPr id="0" name=""/>
        <dsp:cNvSpPr/>
      </dsp:nvSpPr>
      <dsp:spPr>
        <a:xfrm>
          <a:off x="919851" y="1992590"/>
          <a:ext cx="6623948" cy="796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286" tIns="84286" rIns="84286" bIns="84286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900" kern="1200" dirty="0">
              <a:latin typeface="Calibri Light" panose="020F0302020204030204"/>
            </a:rPr>
            <a:t>Complete</a:t>
          </a:r>
          <a:r>
            <a:rPr lang="en-IE" sz="1900" kern="1200" dirty="0"/>
            <a:t> the phone number section so we can contact</a:t>
          </a:r>
          <a:r>
            <a:rPr lang="en-IE" sz="1900" kern="1200" dirty="0">
              <a:latin typeface="Calibri Light" panose="020F0302020204030204"/>
            </a:rPr>
            <a:t> students</a:t>
          </a:r>
          <a:r>
            <a:rPr lang="en-IE" sz="1900" kern="1200" dirty="0"/>
            <a:t> if we need to</a:t>
          </a:r>
          <a:endParaRPr lang="en-US" sz="1900" kern="1200" dirty="0"/>
        </a:p>
      </dsp:txBody>
      <dsp:txXfrm>
        <a:off x="919851" y="1992590"/>
        <a:ext cx="6623948" cy="796407"/>
      </dsp:txXfrm>
    </dsp:sp>
    <dsp:sp modelId="{E5235B6B-6867-4AC3-AF38-00B29F008568}">
      <dsp:nvSpPr>
        <dsp:cNvPr id="0" name=""/>
        <dsp:cNvSpPr/>
      </dsp:nvSpPr>
      <dsp:spPr>
        <a:xfrm>
          <a:off x="0" y="2988100"/>
          <a:ext cx="7543800" cy="79640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467C31-6772-4301-8CB5-43A0D77790C9}">
      <dsp:nvSpPr>
        <dsp:cNvPr id="0" name=""/>
        <dsp:cNvSpPr/>
      </dsp:nvSpPr>
      <dsp:spPr>
        <a:xfrm>
          <a:off x="240913" y="3167292"/>
          <a:ext cx="438024" cy="438024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67335D-F78E-413B-B16B-D9DE92B2AEB0}">
      <dsp:nvSpPr>
        <dsp:cNvPr id="0" name=""/>
        <dsp:cNvSpPr/>
      </dsp:nvSpPr>
      <dsp:spPr>
        <a:xfrm>
          <a:off x="919851" y="2988100"/>
          <a:ext cx="6623948" cy="796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286" tIns="84286" rIns="84286" bIns="84286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900" kern="1200" dirty="0"/>
            <a:t>Complete the option form and return to the office</a:t>
          </a:r>
          <a:r>
            <a:rPr lang="en-IE" sz="1900" kern="1200" dirty="0">
              <a:latin typeface="Calibri Light" panose="020F0302020204030204"/>
            </a:rPr>
            <a:t> </a:t>
          </a:r>
          <a:endParaRPr lang="en-US" sz="1900" kern="1200"/>
        </a:p>
      </dsp:txBody>
      <dsp:txXfrm>
        <a:off x="919851" y="2988100"/>
        <a:ext cx="6623948" cy="796407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6B378-574A-4849-B66D-F1ED38A72EA0}">
      <dsp:nvSpPr>
        <dsp:cNvPr id="0" name=""/>
        <dsp:cNvSpPr/>
      </dsp:nvSpPr>
      <dsp:spPr>
        <a:xfrm>
          <a:off x="0" y="689"/>
          <a:ext cx="476246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12BD35-B9D7-41DC-878B-9B1DA7752568}">
      <dsp:nvSpPr>
        <dsp:cNvPr id="0" name=""/>
        <dsp:cNvSpPr/>
      </dsp:nvSpPr>
      <dsp:spPr>
        <a:xfrm>
          <a:off x="0" y="689"/>
          <a:ext cx="952492" cy="806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chemeClr val="tx1"/>
              </a:solidFill>
            </a:rPr>
            <a:t>Guidance Counsellor</a:t>
          </a:r>
          <a:endParaRPr lang="en-US" sz="1400" kern="1200" dirty="0"/>
        </a:p>
      </dsp:txBody>
      <dsp:txXfrm>
        <a:off x="0" y="689"/>
        <a:ext cx="952492" cy="806933"/>
      </dsp:txXfrm>
    </dsp:sp>
    <dsp:sp modelId="{6C97AAFE-0CAF-4C78-A56A-946251D02617}">
      <dsp:nvSpPr>
        <dsp:cNvPr id="0" name=""/>
        <dsp:cNvSpPr/>
      </dsp:nvSpPr>
      <dsp:spPr>
        <a:xfrm>
          <a:off x="1023928" y="19444"/>
          <a:ext cx="3738531" cy="375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chemeClr val="tx1"/>
              </a:solidFill>
              <a:hlinkClick xmlns:r="http://schemas.openxmlformats.org/officeDocument/2006/relationships" r:id="rId1"/>
            </a:rPr>
            <a:t>Karen.starr@lcetb.ie</a:t>
          </a:r>
          <a:r>
            <a:rPr lang="en-US" sz="1700" kern="1200" dirty="0">
              <a:solidFill>
                <a:schemeClr val="tx1"/>
              </a:solidFill>
            </a:rPr>
            <a:t> </a:t>
          </a:r>
          <a:endParaRPr lang="en-US" sz="1700" kern="1200" dirty="0"/>
        </a:p>
      </dsp:txBody>
      <dsp:txXfrm>
        <a:off x="1023928" y="19444"/>
        <a:ext cx="3738531" cy="375097"/>
      </dsp:txXfrm>
    </dsp:sp>
    <dsp:sp modelId="{18199204-F015-4FF0-9C7B-BA7AB0B4BB5A}">
      <dsp:nvSpPr>
        <dsp:cNvPr id="0" name=""/>
        <dsp:cNvSpPr/>
      </dsp:nvSpPr>
      <dsp:spPr>
        <a:xfrm>
          <a:off x="952492" y="394542"/>
          <a:ext cx="380996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E289725-2F51-41B5-BF69-177364E7D0B7}">
      <dsp:nvSpPr>
        <dsp:cNvPr id="0" name=""/>
        <dsp:cNvSpPr/>
      </dsp:nvSpPr>
      <dsp:spPr>
        <a:xfrm>
          <a:off x="1023928" y="413297"/>
          <a:ext cx="3738531" cy="375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chemeClr val="tx1"/>
              </a:solidFill>
            </a:rPr>
            <a:t>061 </a:t>
          </a:r>
          <a:r>
            <a:rPr lang="en-US" sz="1700" kern="1200" dirty="0">
              <a:latin typeface="Calibri Light" panose="020F0302020204030204"/>
            </a:rPr>
            <a:t>376257</a:t>
          </a:r>
          <a:endParaRPr lang="en-US" sz="1700" kern="1200" dirty="0"/>
        </a:p>
      </dsp:txBody>
      <dsp:txXfrm>
        <a:off x="1023928" y="413297"/>
        <a:ext cx="3738531" cy="375097"/>
      </dsp:txXfrm>
    </dsp:sp>
    <dsp:sp modelId="{9B12DD68-6F1C-47D3-8BF3-99AE6B7FD5D6}">
      <dsp:nvSpPr>
        <dsp:cNvPr id="0" name=""/>
        <dsp:cNvSpPr/>
      </dsp:nvSpPr>
      <dsp:spPr>
        <a:xfrm>
          <a:off x="952492" y="788395"/>
          <a:ext cx="380996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D43AB9B-25CD-49B2-9F3B-EE62B1879462}">
      <dsp:nvSpPr>
        <dsp:cNvPr id="0" name=""/>
        <dsp:cNvSpPr/>
      </dsp:nvSpPr>
      <dsp:spPr>
        <a:xfrm>
          <a:off x="0" y="807622"/>
          <a:ext cx="4762460" cy="0"/>
        </a:xfrm>
        <a:prstGeom prst="line">
          <a:avLst/>
        </a:prstGeom>
        <a:gradFill rotWithShape="0">
          <a:gsLst>
            <a:gs pos="0">
              <a:schemeClr val="accent2">
                <a:hueOff val="469642"/>
                <a:satOff val="-3360"/>
                <a:lumOff val="-196"/>
                <a:alphaOff val="0"/>
                <a:shade val="85000"/>
                <a:satMod val="130000"/>
              </a:schemeClr>
            </a:gs>
            <a:gs pos="34000">
              <a:schemeClr val="accent2">
                <a:hueOff val="469642"/>
                <a:satOff val="-3360"/>
                <a:lumOff val="-196"/>
                <a:alphaOff val="0"/>
                <a:shade val="87000"/>
                <a:satMod val="125000"/>
              </a:schemeClr>
            </a:gs>
            <a:gs pos="70000">
              <a:schemeClr val="accent2">
                <a:hueOff val="469642"/>
                <a:satOff val="-3360"/>
                <a:lumOff val="-196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469642"/>
                <a:satOff val="-3360"/>
                <a:lumOff val="-196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469642"/>
              <a:satOff val="-3360"/>
              <a:lumOff val="-196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97A34A-93DB-4206-9E31-B64B4A321DEB}">
      <dsp:nvSpPr>
        <dsp:cNvPr id="0" name=""/>
        <dsp:cNvSpPr/>
      </dsp:nvSpPr>
      <dsp:spPr>
        <a:xfrm>
          <a:off x="0" y="807622"/>
          <a:ext cx="952492" cy="806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0" y="807622"/>
        <a:ext cx="952492" cy="806933"/>
      </dsp:txXfrm>
    </dsp:sp>
    <dsp:sp modelId="{7061A242-E7A3-407D-837C-AC85076C3D5C}">
      <dsp:nvSpPr>
        <dsp:cNvPr id="0" name=""/>
        <dsp:cNvSpPr/>
      </dsp:nvSpPr>
      <dsp:spPr>
        <a:xfrm>
          <a:off x="0" y="1614556"/>
          <a:ext cx="4762460" cy="0"/>
        </a:xfrm>
        <a:prstGeom prst="line">
          <a:avLst/>
        </a:prstGeom>
        <a:gradFill rotWithShape="0">
          <a:gsLst>
            <a:gs pos="0">
              <a:schemeClr val="accent2">
                <a:hueOff val="939284"/>
                <a:satOff val="-6721"/>
                <a:lumOff val="-392"/>
                <a:alphaOff val="0"/>
                <a:shade val="85000"/>
                <a:satMod val="130000"/>
              </a:schemeClr>
            </a:gs>
            <a:gs pos="34000">
              <a:schemeClr val="accent2">
                <a:hueOff val="939284"/>
                <a:satOff val="-6721"/>
                <a:lumOff val="-392"/>
                <a:alphaOff val="0"/>
                <a:shade val="87000"/>
                <a:satMod val="125000"/>
              </a:schemeClr>
            </a:gs>
            <a:gs pos="70000">
              <a:schemeClr val="accent2">
                <a:hueOff val="939284"/>
                <a:satOff val="-6721"/>
                <a:lumOff val="-392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939284"/>
                <a:satOff val="-6721"/>
                <a:lumOff val="-392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939284"/>
              <a:satOff val="-6721"/>
              <a:lumOff val="-392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42EC15-B893-4747-AB3F-16B139C9F61E}">
      <dsp:nvSpPr>
        <dsp:cNvPr id="0" name=""/>
        <dsp:cNvSpPr/>
      </dsp:nvSpPr>
      <dsp:spPr>
        <a:xfrm>
          <a:off x="0" y="1614556"/>
          <a:ext cx="952492" cy="806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chemeClr val="tx1"/>
              </a:solidFill>
            </a:rPr>
            <a:t>Guidance Counsellor </a:t>
          </a:r>
          <a:endParaRPr lang="en-US" sz="1400" kern="1200" dirty="0"/>
        </a:p>
      </dsp:txBody>
      <dsp:txXfrm>
        <a:off x="0" y="1614556"/>
        <a:ext cx="952492" cy="806933"/>
      </dsp:txXfrm>
    </dsp:sp>
    <dsp:sp modelId="{6CDA82E9-EF5E-435B-9DDB-6D95D4619376}">
      <dsp:nvSpPr>
        <dsp:cNvPr id="0" name=""/>
        <dsp:cNvSpPr/>
      </dsp:nvSpPr>
      <dsp:spPr>
        <a:xfrm>
          <a:off x="1023928" y="1633311"/>
          <a:ext cx="3738531" cy="375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chemeClr val="tx1"/>
              </a:solidFill>
              <a:hlinkClick xmlns:r="http://schemas.openxmlformats.org/officeDocument/2006/relationships" r:id="rId2"/>
            </a:rPr>
            <a:t>Claire.mccormack@lcetb.ie</a:t>
          </a:r>
          <a:endParaRPr lang="en-US" sz="1700" kern="1200" dirty="0"/>
        </a:p>
      </dsp:txBody>
      <dsp:txXfrm>
        <a:off x="1023928" y="1633311"/>
        <a:ext cx="3738531" cy="375097"/>
      </dsp:txXfrm>
    </dsp:sp>
    <dsp:sp modelId="{1B091CCD-C6ED-4B73-A13F-E174B92287C1}">
      <dsp:nvSpPr>
        <dsp:cNvPr id="0" name=""/>
        <dsp:cNvSpPr/>
      </dsp:nvSpPr>
      <dsp:spPr>
        <a:xfrm>
          <a:off x="952492" y="2008408"/>
          <a:ext cx="380996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FFBDAC5-82D4-488F-B8D3-29027B8441FF}">
      <dsp:nvSpPr>
        <dsp:cNvPr id="0" name=""/>
        <dsp:cNvSpPr/>
      </dsp:nvSpPr>
      <dsp:spPr>
        <a:xfrm>
          <a:off x="1023928" y="2027163"/>
          <a:ext cx="3738531" cy="375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chemeClr val="tx1"/>
              </a:solidFill>
            </a:rPr>
            <a:t>061 </a:t>
          </a:r>
          <a:r>
            <a:rPr lang="en-US" sz="1700" kern="1200" dirty="0">
              <a:latin typeface="Calibri Light" panose="020F0302020204030204"/>
            </a:rPr>
            <a:t>620087</a:t>
          </a:r>
          <a:endParaRPr lang="en-US" sz="1700" kern="1200" dirty="0"/>
        </a:p>
      </dsp:txBody>
      <dsp:txXfrm>
        <a:off x="1023928" y="2027163"/>
        <a:ext cx="3738531" cy="375097"/>
      </dsp:txXfrm>
    </dsp:sp>
    <dsp:sp modelId="{EFE390A3-2CC4-4FBD-9CE2-259B0012F29A}">
      <dsp:nvSpPr>
        <dsp:cNvPr id="0" name=""/>
        <dsp:cNvSpPr/>
      </dsp:nvSpPr>
      <dsp:spPr>
        <a:xfrm>
          <a:off x="952492" y="2402261"/>
          <a:ext cx="380996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ACBE6F1-FDCC-46AE-888B-6DAC685655A5}">
      <dsp:nvSpPr>
        <dsp:cNvPr id="0" name=""/>
        <dsp:cNvSpPr/>
      </dsp:nvSpPr>
      <dsp:spPr>
        <a:xfrm>
          <a:off x="0" y="2421489"/>
          <a:ext cx="4762460" cy="0"/>
        </a:xfrm>
        <a:prstGeom prst="line">
          <a:avLst/>
        </a:prstGeom>
        <a:gradFill rotWithShape="0">
          <a:gsLst>
            <a:gs pos="0">
              <a:schemeClr val="accent2">
                <a:hueOff val="1408927"/>
                <a:satOff val="-10081"/>
                <a:lumOff val="-589"/>
                <a:alphaOff val="0"/>
                <a:shade val="85000"/>
                <a:satMod val="130000"/>
              </a:schemeClr>
            </a:gs>
            <a:gs pos="34000">
              <a:schemeClr val="accent2">
                <a:hueOff val="1408927"/>
                <a:satOff val="-10081"/>
                <a:lumOff val="-589"/>
                <a:alphaOff val="0"/>
                <a:shade val="87000"/>
                <a:satMod val="125000"/>
              </a:schemeClr>
            </a:gs>
            <a:gs pos="70000">
              <a:schemeClr val="accent2">
                <a:hueOff val="1408927"/>
                <a:satOff val="-10081"/>
                <a:lumOff val="-589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1408927"/>
                <a:satOff val="-10081"/>
                <a:lumOff val="-589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1408927"/>
              <a:satOff val="-10081"/>
              <a:lumOff val="-589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306E04-3724-4A2C-B3DB-58C1B80814A6}">
      <dsp:nvSpPr>
        <dsp:cNvPr id="0" name=""/>
        <dsp:cNvSpPr/>
      </dsp:nvSpPr>
      <dsp:spPr>
        <a:xfrm>
          <a:off x="0" y="2421489"/>
          <a:ext cx="952492" cy="806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0" y="2421489"/>
        <a:ext cx="952492" cy="806933"/>
      </dsp:txXfrm>
    </dsp:sp>
    <dsp:sp modelId="{892B3D40-97E4-475D-856C-F0A6A6D9C4FF}">
      <dsp:nvSpPr>
        <dsp:cNvPr id="0" name=""/>
        <dsp:cNvSpPr/>
      </dsp:nvSpPr>
      <dsp:spPr>
        <a:xfrm>
          <a:off x="0" y="3228422"/>
          <a:ext cx="4762460" cy="0"/>
        </a:xfrm>
        <a:prstGeom prst="line">
          <a:avLst/>
        </a:prstGeom>
        <a:gradFill rotWithShape="0">
          <a:gsLst>
            <a:gs pos="0">
              <a:schemeClr val="accent2">
                <a:hueOff val="1878569"/>
                <a:satOff val="-13441"/>
                <a:lumOff val="-785"/>
                <a:alphaOff val="0"/>
                <a:shade val="85000"/>
                <a:satMod val="130000"/>
              </a:schemeClr>
            </a:gs>
            <a:gs pos="34000">
              <a:schemeClr val="accent2">
                <a:hueOff val="1878569"/>
                <a:satOff val="-13441"/>
                <a:lumOff val="-785"/>
                <a:alphaOff val="0"/>
                <a:shade val="87000"/>
                <a:satMod val="125000"/>
              </a:schemeClr>
            </a:gs>
            <a:gs pos="70000">
              <a:schemeClr val="accent2">
                <a:hueOff val="1878569"/>
                <a:satOff val="-13441"/>
                <a:lumOff val="-785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1878569"/>
                <a:satOff val="-13441"/>
                <a:lumOff val="-785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1878569"/>
              <a:satOff val="-13441"/>
              <a:lumOff val="-785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B6D2C6-DD28-4745-B4EE-849A4A976CB0}">
      <dsp:nvSpPr>
        <dsp:cNvPr id="0" name=""/>
        <dsp:cNvSpPr/>
      </dsp:nvSpPr>
      <dsp:spPr>
        <a:xfrm>
          <a:off x="0" y="3228422"/>
          <a:ext cx="952492" cy="806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Calibri Light" panose="020F0302020204030204"/>
            </a:rPr>
            <a:t>Guidance Counsellor</a:t>
          </a:r>
        </a:p>
      </dsp:txBody>
      <dsp:txXfrm>
        <a:off x="0" y="3228422"/>
        <a:ext cx="952492" cy="806933"/>
      </dsp:txXfrm>
    </dsp:sp>
    <dsp:sp modelId="{27E3E745-6712-4BA2-8E95-66CC57C97D41}">
      <dsp:nvSpPr>
        <dsp:cNvPr id="0" name=""/>
        <dsp:cNvSpPr/>
      </dsp:nvSpPr>
      <dsp:spPr>
        <a:xfrm>
          <a:off x="1023928" y="3247177"/>
          <a:ext cx="3738531" cy="375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latin typeface="Calibri Light" panose="020F0302020204030204"/>
              <a:hlinkClick xmlns:r="http://schemas.openxmlformats.org/officeDocument/2006/relationships" r:id="rId3"/>
            </a:rPr>
            <a:t>Fiona.daly@lcetb.ie</a:t>
          </a:r>
          <a:endParaRPr lang="en-US" sz="1700" kern="1200" dirty="0">
            <a:hlinkClick xmlns:r="http://schemas.openxmlformats.org/officeDocument/2006/relationships" r:id="rId3"/>
          </a:endParaRPr>
        </a:p>
      </dsp:txBody>
      <dsp:txXfrm>
        <a:off x="1023928" y="3247177"/>
        <a:ext cx="3738531" cy="375097"/>
      </dsp:txXfrm>
    </dsp:sp>
    <dsp:sp modelId="{4F252B75-6B19-4387-847C-76272736A1A1}">
      <dsp:nvSpPr>
        <dsp:cNvPr id="0" name=""/>
        <dsp:cNvSpPr/>
      </dsp:nvSpPr>
      <dsp:spPr>
        <a:xfrm>
          <a:off x="952492" y="3622275"/>
          <a:ext cx="380996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AE52590-086B-406C-A60D-3EF6D3C9A14A}">
      <dsp:nvSpPr>
        <dsp:cNvPr id="0" name=""/>
        <dsp:cNvSpPr/>
      </dsp:nvSpPr>
      <dsp:spPr>
        <a:xfrm>
          <a:off x="1023928" y="3641030"/>
          <a:ext cx="3738531" cy="375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latin typeface="Calibri Light" panose="020F0302020204030204"/>
            </a:rPr>
            <a:t>061 620087</a:t>
          </a:r>
        </a:p>
      </dsp:txBody>
      <dsp:txXfrm>
        <a:off x="1023928" y="3641030"/>
        <a:ext cx="3738531" cy="375097"/>
      </dsp:txXfrm>
    </dsp:sp>
    <dsp:sp modelId="{E793BB90-0016-4686-9CB7-3E287417554E}">
      <dsp:nvSpPr>
        <dsp:cNvPr id="0" name=""/>
        <dsp:cNvSpPr/>
      </dsp:nvSpPr>
      <dsp:spPr>
        <a:xfrm>
          <a:off x="952492" y="4016128"/>
          <a:ext cx="380996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4A3ED39-1E84-4A35-A1A7-9E031A81CE99}">
      <dsp:nvSpPr>
        <dsp:cNvPr id="0" name=""/>
        <dsp:cNvSpPr/>
      </dsp:nvSpPr>
      <dsp:spPr>
        <a:xfrm>
          <a:off x="0" y="4035355"/>
          <a:ext cx="4762460" cy="0"/>
        </a:xfrm>
        <a:prstGeom prst="line">
          <a:avLst/>
        </a:prstGeom>
        <a:gradFill rotWithShape="0">
          <a:gsLst>
            <a:gs pos="0">
              <a:schemeClr val="accent2">
                <a:hueOff val="2348211"/>
                <a:satOff val="-16802"/>
                <a:lumOff val="-981"/>
                <a:alphaOff val="0"/>
                <a:shade val="85000"/>
                <a:satMod val="130000"/>
              </a:schemeClr>
            </a:gs>
            <a:gs pos="34000">
              <a:schemeClr val="accent2">
                <a:hueOff val="2348211"/>
                <a:satOff val="-16802"/>
                <a:lumOff val="-981"/>
                <a:alphaOff val="0"/>
                <a:shade val="87000"/>
                <a:satMod val="125000"/>
              </a:schemeClr>
            </a:gs>
            <a:gs pos="70000">
              <a:schemeClr val="accent2">
                <a:hueOff val="2348211"/>
                <a:satOff val="-16802"/>
                <a:lumOff val="-981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2348211"/>
                <a:satOff val="-16802"/>
                <a:lumOff val="-981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2348211"/>
              <a:satOff val="-16802"/>
              <a:lumOff val="-981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F6E6DE-F4EE-41EA-9951-B4C11461EE32}">
      <dsp:nvSpPr>
        <dsp:cNvPr id="0" name=""/>
        <dsp:cNvSpPr/>
      </dsp:nvSpPr>
      <dsp:spPr>
        <a:xfrm>
          <a:off x="0" y="4035355"/>
          <a:ext cx="952492" cy="806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chemeClr val="tx1"/>
              </a:solidFill>
            </a:rPr>
            <a:t>School email</a:t>
          </a:r>
          <a:endParaRPr lang="en-US" sz="1400" kern="1200" dirty="0"/>
        </a:p>
      </dsp:txBody>
      <dsp:txXfrm>
        <a:off x="0" y="4035355"/>
        <a:ext cx="952492" cy="806933"/>
      </dsp:txXfrm>
    </dsp:sp>
    <dsp:sp modelId="{AC07CE49-8603-47DD-B958-DA9B168749AD}">
      <dsp:nvSpPr>
        <dsp:cNvPr id="0" name=""/>
        <dsp:cNvSpPr/>
      </dsp:nvSpPr>
      <dsp:spPr>
        <a:xfrm>
          <a:off x="1023928" y="4054110"/>
          <a:ext cx="3738531" cy="375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chemeClr val="tx1"/>
              </a:solidFill>
              <a:hlinkClick xmlns:r="http://schemas.openxmlformats.org/officeDocument/2006/relationships" r:id="rId4"/>
            </a:rPr>
            <a:t>stanneskillaloe@lcetb.ie</a:t>
          </a:r>
          <a:endParaRPr lang="en-US" sz="1700" kern="1200" dirty="0"/>
        </a:p>
      </dsp:txBody>
      <dsp:txXfrm>
        <a:off x="1023928" y="4054110"/>
        <a:ext cx="3738531" cy="375097"/>
      </dsp:txXfrm>
    </dsp:sp>
    <dsp:sp modelId="{AB7C81CD-E560-482C-9460-79A8A2B2D0C5}">
      <dsp:nvSpPr>
        <dsp:cNvPr id="0" name=""/>
        <dsp:cNvSpPr/>
      </dsp:nvSpPr>
      <dsp:spPr>
        <a:xfrm>
          <a:off x="952492" y="4429208"/>
          <a:ext cx="380996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8ED2EDD-F28C-451B-92E2-24C118C867D4}">
      <dsp:nvSpPr>
        <dsp:cNvPr id="0" name=""/>
        <dsp:cNvSpPr/>
      </dsp:nvSpPr>
      <dsp:spPr>
        <a:xfrm>
          <a:off x="1023928" y="4447963"/>
          <a:ext cx="3738531" cy="375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chemeClr val="tx1"/>
              </a:solidFill>
            </a:rPr>
            <a:t>061 376257</a:t>
          </a:r>
          <a:endParaRPr lang="en-US" sz="1700" kern="1200" dirty="0"/>
        </a:p>
      </dsp:txBody>
      <dsp:txXfrm>
        <a:off x="1023928" y="4447963"/>
        <a:ext cx="3738531" cy="375097"/>
      </dsp:txXfrm>
    </dsp:sp>
    <dsp:sp modelId="{500AC2B5-C003-4BFE-9A49-D3736BF45C8F}">
      <dsp:nvSpPr>
        <dsp:cNvPr id="0" name=""/>
        <dsp:cNvSpPr/>
      </dsp:nvSpPr>
      <dsp:spPr>
        <a:xfrm>
          <a:off x="952492" y="4823061"/>
          <a:ext cx="380996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BFD9A08-7C83-4E79-B317-A5D460332AD6}">
      <dsp:nvSpPr>
        <dsp:cNvPr id="0" name=""/>
        <dsp:cNvSpPr/>
      </dsp:nvSpPr>
      <dsp:spPr>
        <a:xfrm>
          <a:off x="0" y="4842289"/>
          <a:ext cx="4762460" cy="0"/>
        </a:xfrm>
        <a:prstGeom prst="line">
          <a:avLst/>
        </a:prstGeom>
        <a:gradFill rotWithShape="0">
          <a:gsLst>
            <a:gs pos="0">
              <a:schemeClr val="accent2">
                <a:hueOff val="2817853"/>
                <a:satOff val="-20162"/>
                <a:lumOff val="-1177"/>
                <a:alphaOff val="0"/>
                <a:shade val="85000"/>
                <a:satMod val="130000"/>
              </a:schemeClr>
            </a:gs>
            <a:gs pos="34000">
              <a:schemeClr val="accent2">
                <a:hueOff val="2817853"/>
                <a:satOff val="-20162"/>
                <a:lumOff val="-1177"/>
                <a:alphaOff val="0"/>
                <a:shade val="87000"/>
                <a:satMod val="125000"/>
              </a:schemeClr>
            </a:gs>
            <a:gs pos="70000">
              <a:schemeClr val="accent2">
                <a:hueOff val="2817853"/>
                <a:satOff val="-20162"/>
                <a:lumOff val="-1177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2817853"/>
                <a:satOff val="-20162"/>
                <a:lumOff val="-1177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2817853"/>
              <a:satOff val="-20162"/>
              <a:lumOff val="-1177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8CCE94-2966-44AD-BB01-D670B7518C0D}">
      <dsp:nvSpPr>
        <dsp:cNvPr id="0" name=""/>
        <dsp:cNvSpPr/>
      </dsp:nvSpPr>
      <dsp:spPr>
        <a:xfrm>
          <a:off x="0" y="4842289"/>
          <a:ext cx="952492" cy="806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400" kern="1200" dirty="0"/>
        </a:p>
      </dsp:txBody>
      <dsp:txXfrm>
        <a:off x="0" y="4842289"/>
        <a:ext cx="952492" cy="8069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257DFF-006E-48CA-90A6-5C0442A4E0F3}">
      <dsp:nvSpPr>
        <dsp:cNvPr id="0" name=""/>
        <dsp:cNvSpPr/>
      </dsp:nvSpPr>
      <dsp:spPr>
        <a:xfrm>
          <a:off x="0" y="689"/>
          <a:ext cx="509825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730928-A03E-4CAC-A555-769D4E981093}">
      <dsp:nvSpPr>
        <dsp:cNvPr id="0" name=""/>
        <dsp:cNvSpPr/>
      </dsp:nvSpPr>
      <dsp:spPr>
        <a:xfrm>
          <a:off x="0" y="689"/>
          <a:ext cx="5098256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500" kern="1200"/>
            <a:t>Students study 7 </a:t>
          </a:r>
          <a:r>
            <a:rPr lang="en-IE" sz="2500" kern="1200">
              <a:latin typeface="Calibri Light" panose="020F0302020204030204"/>
            </a:rPr>
            <a:t>subjects</a:t>
          </a:r>
          <a:r>
            <a:rPr lang="en-IE" sz="2500" kern="1200"/>
            <a:t> for the Leaving Certificate.  </a:t>
          </a:r>
          <a:endParaRPr lang="en-US" sz="2500" kern="1200"/>
        </a:p>
      </dsp:txBody>
      <dsp:txXfrm>
        <a:off x="0" y="689"/>
        <a:ext cx="5098256" cy="1129706"/>
      </dsp:txXfrm>
    </dsp:sp>
    <dsp:sp modelId="{AC4B18E9-607D-4581-A4DB-2EE46253A6F7}">
      <dsp:nvSpPr>
        <dsp:cNvPr id="0" name=""/>
        <dsp:cNvSpPr/>
      </dsp:nvSpPr>
      <dsp:spPr>
        <a:xfrm>
          <a:off x="0" y="1130396"/>
          <a:ext cx="509825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9269F2-93ED-4BE6-8583-8EBE965A4142}">
      <dsp:nvSpPr>
        <dsp:cNvPr id="0" name=""/>
        <dsp:cNvSpPr/>
      </dsp:nvSpPr>
      <dsp:spPr>
        <a:xfrm>
          <a:off x="0" y="1130396"/>
          <a:ext cx="5098256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500" kern="1200"/>
            <a:t>Mandatory subjects are English, Irish (unless exempt) and Maths</a:t>
          </a:r>
          <a:r>
            <a:rPr lang="en-IE" sz="2500" kern="1200">
              <a:latin typeface="Calibri Light" panose="020F0302020204030204"/>
            </a:rPr>
            <a:t>.</a:t>
          </a:r>
          <a:endParaRPr lang="en-IE" sz="2500" kern="1200"/>
        </a:p>
      </dsp:txBody>
      <dsp:txXfrm>
        <a:off x="0" y="1130396"/>
        <a:ext cx="5098256" cy="1129706"/>
      </dsp:txXfrm>
    </dsp:sp>
    <dsp:sp modelId="{E6D2F9E1-C569-4047-BBBF-9234F76B0489}">
      <dsp:nvSpPr>
        <dsp:cNvPr id="0" name=""/>
        <dsp:cNvSpPr/>
      </dsp:nvSpPr>
      <dsp:spPr>
        <a:xfrm>
          <a:off x="0" y="2260102"/>
          <a:ext cx="509825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08B9B2-0119-4FDE-A93F-0383C1F59859}">
      <dsp:nvSpPr>
        <dsp:cNvPr id="0" name=""/>
        <dsp:cNvSpPr/>
      </dsp:nvSpPr>
      <dsp:spPr>
        <a:xfrm>
          <a:off x="0" y="2260102"/>
          <a:ext cx="5098256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500" kern="1200"/>
            <a:t>Students also choose 4 subjects from </a:t>
          </a:r>
          <a:r>
            <a:rPr lang="en-IE" sz="2500" kern="1200">
              <a:latin typeface="Calibri Light" panose="020F0302020204030204"/>
            </a:rPr>
            <a:t>17</a:t>
          </a:r>
          <a:r>
            <a:rPr lang="en-IE" sz="2500" kern="1200"/>
            <a:t> optional subjects. </a:t>
          </a:r>
          <a:endParaRPr lang="en-US" sz="2500" kern="1200"/>
        </a:p>
      </dsp:txBody>
      <dsp:txXfrm>
        <a:off x="0" y="2260102"/>
        <a:ext cx="5098256" cy="1129706"/>
      </dsp:txXfrm>
    </dsp:sp>
    <dsp:sp modelId="{DB3BB8E1-71BE-46A8-82D7-F2B1BF8F680D}">
      <dsp:nvSpPr>
        <dsp:cNvPr id="0" name=""/>
        <dsp:cNvSpPr/>
      </dsp:nvSpPr>
      <dsp:spPr>
        <a:xfrm>
          <a:off x="0" y="3389809"/>
          <a:ext cx="509825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4E1A19-3923-43F2-93D0-515576783AA7}">
      <dsp:nvSpPr>
        <dsp:cNvPr id="0" name=""/>
        <dsp:cNvSpPr/>
      </dsp:nvSpPr>
      <dsp:spPr>
        <a:xfrm>
          <a:off x="0" y="3389809"/>
          <a:ext cx="5098256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500" kern="1200">
              <a:latin typeface="Calibri Light" panose="020F0302020204030204"/>
            </a:rPr>
            <a:t>LCVP</a:t>
          </a:r>
          <a:r>
            <a:rPr lang="en-IE" sz="2500" kern="1200"/>
            <a:t> is</a:t>
          </a:r>
          <a:r>
            <a:rPr lang="en-IE" sz="2500" kern="1200">
              <a:latin typeface="Calibri Light" panose="020F0302020204030204"/>
            </a:rPr>
            <a:t> offered as an optional subject.</a:t>
          </a:r>
          <a:endParaRPr lang="en-IE" sz="2500" kern="1200"/>
        </a:p>
      </dsp:txBody>
      <dsp:txXfrm>
        <a:off x="0" y="3389809"/>
        <a:ext cx="5098256" cy="1129706"/>
      </dsp:txXfrm>
    </dsp:sp>
    <dsp:sp modelId="{4ACDECB4-7D5D-4553-A1B5-8D6D877883ED}">
      <dsp:nvSpPr>
        <dsp:cNvPr id="0" name=""/>
        <dsp:cNvSpPr/>
      </dsp:nvSpPr>
      <dsp:spPr>
        <a:xfrm>
          <a:off x="0" y="4519515"/>
          <a:ext cx="509825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379CEC-9EB6-4D50-8226-6D594852C3C2}">
      <dsp:nvSpPr>
        <dsp:cNvPr id="0" name=""/>
        <dsp:cNvSpPr/>
      </dsp:nvSpPr>
      <dsp:spPr>
        <a:xfrm>
          <a:off x="0" y="4519515"/>
          <a:ext cx="5098256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500" kern="1200"/>
            <a:t>Students will do 3 non exam subjects: PE, RE including RSE and Careers</a:t>
          </a:r>
          <a:r>
            <a:rPr lang="en-IE" sz="2500" kern="1200">
              <a:latin typeface="Calibri Light" panose="020F0302020204030204"/>
            </a:rPr>
            <a:t>.</a:t>
          </a:r>
          <a:endParaRPr lang="en-US" sz="2500" kern="1200"/>
        </a:p>
      </dsp:txBody>
      <dsp:txXfrm>
        <a:off x="0" y="4519515"/>
        <a:ext cx="5098256" cy="11297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5234A0-9EB8-413A-993A-830EAC438D7B}">
      <dsp:nvSpPr>
        <dsp:cNvPr id="0" name=""/>
        <dsp:cNvSpPr/>
      </dsp:nvSpPr>
      <dsp:spPr>
        <a:xfrm>
          <a:off x="0" y="5049"/>
          <a:ext cx="5098256" cy="8883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12A29D-6171-4FB3-9FDC-21948D82043D}">
      <dsp:nvSpPr>
        <dsp:cNvPr id="0" name=""/>
        <dsp:cNvSpPr/>
      </dsp:nvSpPr>
      <dsp:spPr>
        <a:xfrm>
          <a:off x="268726" y="204928"/>
          <a:ext cx="489070" cy="48859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F85F34-B386-4077-8199-38B1B63DED03}">
      <dsp:nvSpPr>
        <dsp:cNvPr id="0" name=""/>
        <dsp:cNvSpPr/>
      </dsp:nvSpPr>
      <dsp:spPr>
        <a:xfrm>
          <a:off x="1026522" y="5049"/>
          <a:ext cx="3598910" cy="944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985" tIns="99985" rIns="99985" bIns="99985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E" sz="1400" kern="1200" dirty="0"/>
            <a:t>APPLY TO POST LEAVING CERT COURSES (YOU APPLY DIRECTLY TO COLLEGE)</a:t>
          </a:r>
          <a:endParaRPr lang="en-US" sz="1400" kern="1200" dirty="0"/>
        </a:p>
      </dsp:txBody>
      <dsp:txXfrm>
        <a:off x="1026522" y="5049"/>
        <a:ext cx="3598910" cy="944740"/>
      </dsp:txXfrm>
    </dsp:sp>
    <dsp:sp modelId="{E22F4237-AC08-4B1E-B129-64DD41080E6A}">
      <dsp:nvSpPr>
        <dsp:cNvPr id="0" name=""/>
        <dsp:cNvSpPr/>
      </dsp:nvSpPr>
      <dsp:spPr>
        <a:xfrm>
          <a:off x="0" y="1178817"/>
          <a:ext cx="5098256" cy="8883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A8E033-F869-44F6-B6F2-135CE7D5FB25}">
      <dsp:nvSpPr>
        <dsp:cNvPr id="0" name=""/>
        <dsp:cNvSpPr/>
      </dsp:nvSpPr>
      <dsp:spPr>
        <a:xfrm>
          <a:off x="268726" y="1378696"/>
          <a:ext cx="489070" cy="488592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8791CB-1A13-4F77-8102-DCCC37DFB2AE}">
      <dsp:nvSpPr>
        <dsp:cNvPr id="0" name=""/>
        <dsp:cNvSpPr/>
      </dsp:nvSpPr>
      <dsp:spPr>
        <a:xfrm>
          <a:off x="1026522" y="1178817"/>
          <a:ext cx="3598910" cy="944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985" tIns="99985" rIns="99985" bIns="99985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E" sz="1400" kern="1200" dirty="0"/>
            <a:t>APPLY TO EMPLOYERS DIRECTLY FOR APPRENTICESHIPS (APPRENTICESHIP.IE)</a:t>
          </a:r>
          <a:endParaRPr lang="en-US" sz="1400" kern="1200" dirty="0"/>
        </a:p>
      </dsp:txBody>
      <dsp:txXfrm>
        <a:off x="1026522" y="1178817"/>
        <a:ext cx="3598910" cy="944740"/>
      </dsp:txXfrm>
    </dsp:sp>
    <dsp:sp modelId="{445826F8-19A7-4781-88BC-532C9090218D}">
      <dsp:nvSpPr>
        <dsp:cNvPr id="0" name=""/>
        <dsp:cNvSpPr/>
      </dsp:nvSpPr>
      <dsp:spPr>
        <a:xfrm>
          <a:off x="0" y="2352585"/>
          <a:ext cx="5098256" cy="8883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8EAB9A-377E-42E8-8FD8-F76D4F1221D6}">
      <dsp:nvSpPr>
        <dsp:cNvPr id="0" name=""/>
        <dsp:cNvSpPr/>
      </dsp:nvSpPr>
      <dsp:spPr>
        <a:xfrm>
          <a:off x="268726" y="2552464"/>
          <a:ext cx="489070" cy="488592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6FBB0C-F0B8-42CB-84DC-4AC7F012D9E9}">
      <dsp:nvSpPr>
        <dsp:cNvPr id="0" name=""/>
        <dsp:cNvSpPr/>
      </dsp:nvSpPr>
      <dsp:spPr>
        <a:xfrm>
          <a:off x="1026522" y="2352585"/>
          <a:ext cx="3598910" cy="944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985" tIns="99985" rIns="99985" bIns="99985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E" sz="1400" kern="1200" dirty="0"/>
            <a:t>APPLY TO COURSES THROUGH THE CAO </a:t>
          </a:r>
          <a:r>
            <a:rPr lang="en-IE" sz="1400" kern="1200" dirty="0">
              <a:latin typeface="Calibri Light" panose="020F0302020204030204"/>
            </a:rPr>
            <a:t>FOR </a:t>
          </a:r>
          <a:r>
            <a:rPr lang="en-IE" sz="1400" kern="1200" dirty="0"/>
            <a:t>UNIVERSITIES AND INSTITUTES OF TECHNOLOGY</a:t>
          </a:r>
          <a:endParaRPr lang="en-US" sz="1400" kern="1200" dirty="0"/>
        </a:p>
      </dsp:txBody>
      <dsp:txXfrm>
        <a:off x="1026522" y="2352585"/>
        <a:ext cx="3598910" cy="944740"/>
      </dsp:txXfrm>
    </dsp:sp>
    <dsp:sp modelId="{BA34DC63-9A49-4326-ABE0-D362E3E2E73C}">
      <dsp:nvSpPr>
        <dsp:cNvPr id="0" name=""/>
        <dsp:cNvSpPr/>
      </dsp:nvSpPr>
      <dsp:spPr>
        <a:xfrm>
          <a:off x="0" y="3526354"/>
          <a:ext cx="5098256" cy="8883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97DBE2-BE29-4849-8A9E-2C2246FE74EF}">
      <dsp:nvSpPr>
        <dsp:cNvPr id="0" name=""/>
        <dsp:cNvSpPr/>
      </dsp:nvSpPr>
      <dsp:spPr>
        <a:xfrm>
          <a:off x="268726" y="3726232"/>
          <a:ext cx="489070" cy="488592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5AFB70-8E6F-4FB6-8DFA-5E4C8794B420}">
      <dsp:nvSpPr>
        <dsp:cNvPr id="0" name=""/>
        <dsp:cNvSpPr/>
      </dsp:nvSpPr>
      <dsp:spPr>
        <a:xfrm>
          <a:off x="1026522" y="3526354"/>
          <a:ext cx="3598910" cy="944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985" tIns="99985" rIns="99985" bIns="99985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E" sz="1400" kern="1200" dirty="0">
              <a:latin typeface="Calibri Light" panose="020F0302020204030204"/>
            </a:rPr>
            <a:t>EMPLOYMENT OPPORTUNITIES</a:t>
          </a:r>
        </a:p>
      </dsp:txBody>
      <dsp:txXfrm>
        <a:off x="1026522" y="3526354"/>
        <a:ext cx="3598910" cy="944740"/>
      </dsp:txXfrm>
    </dsp:sp>
    <dsp:sp modelId="{E2908B06-B467-4DEC-B421-B26B52A34FB1}">
      <dsp:nvSpPr>
        <dsp:cNvPr id="0" name=""/>
        <dsp:cNvSpPr/>
      </dsp:nvSpPr>
      <dsp:spPr>
        <a:xfrm>
          <a:off x="0" y="4700122"/>
          <a:ext cx="5098256" cy="8883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0EA9A8-0C65-4921-8215-15DB3E28A2D4}">
      <dsp:nvSpPr>
        <dsp:cNvPr id="0" name=""/>
        <dsp:cNvSpPr/>
      </dsp:nvSpPr>
      <dsp:spPr>
        <a:xfrm>
          <a:off x="268988" y="4900001"/>
          <a:ext cx="489070" cy="48859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7611A2-30DE-430C-B829-79FDAA930F69}">
      <dsp:nvSpPr>
        <dsp:cNvPr id="0" name=""/>
        <dsp:cNvSpPr/>
      </dsp:nvSpPr>
      <dsp:spPr>
        <a:xfrm>
          <a:off x="1027048" y="4700122"/>
          <a:ext cx="3598910" cy="944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985" tIns="99985" rIns="99985" bIns="99985" numCol="1" spcCol="1270" anchor="ctr" anchorCtr="0">
          <a:noAutofit/>
        </a:bodyPr>
        <a:lstStyle/>
        <a:p>
          <a:pPr lvl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E" sz="1400" kern="1200" dirty="0">
              <a:latin typeface="Calibri Light" panose="020F0302020204030204"/>
            </a:rPr>
            <a:t>PART-TIME COURSES/TRAINEESHIPS                                        (LEARNINGANDSKILLS.IE)</a:t>
          </a:r>
          <a:endParaRPr lang="en-IE" sz="1400" kern="1200" dirty="0"/>
        </a:p>
      </dsp:txBody>
      <dsp:txXfrm>
        <a:off x="1027048" y="4700122"/>
        <a:ext cx="3598910" cy="9447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D76AF5-1DFD-45E9-AD65-E08C141E3DCA}">
      <dsp:nvSpPr>
        <dsp:cNvPr id="0" name=""/>
        <dsp:cNvSpPr/>
      </dsp:nvSpPr>
      <dsp:spPr>
        <a:xfrm>
          <a:off x="0" y="752"/>
          <a:ext cx="533638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97D9A4-020D-4378-94C5-08AB6C5591F2}">
      <dsp:nvSpPr>
        <dsp:cNvPr id="0" name=""/>
        <dsp:cNvSpPr/>
      </dsp:nvSpPr>
      <dsp:spPr>
        <a:xfrm>
          <a:off x="0" y="752"/>
          <a:ext cx="5336380" cy="440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rgbClr val="00B050"/>
              </a:solidFill>
            </a:rPr>
            <a:t>Business</a:t>
          </a:r>
          <a:endParaRPr lang="en-US" sz="1200" b="1" i="0" u="none" strike="noStrike" kern="1200" cap="none" baseline="0" noProof="0" dirty="0">
            <a:solidFill>
              <a:srgbClr val="00B050"/>
            </a:solidFill>
            <a:latin typeface="Calibri Light"/>
            <a:cs typeface="Calibri Light"/>
          </a:endParaRPr>
        </a:p>
      </dsp:txBody>
      <dsp:txXfrm>
        <a:off x="0" y="752"/>
        <a:ext cx="5336380" cy="440026"/>
      </dsp:txXfrm>
    </dsp:sp>
    <dsp:sp modelId="{07FF277E-88DB-470B-BFBA-9886AD9826CB}">
      <dsp:nvSpPr>
        <dsp:cNvPr id="0" name=""/>
        <dsp:cNvSpPr/>
      </dsp:nvSpPr>
      <dsp:spPr>
        <a:xfrm>
          <a:off x="0" y="440779"/>
          <a:ext cx="533638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28C003-AB2E-42A5-AD86-18F2BB692DE5}">
      <dsp:nvSpPr>
        <dsp:cNvPr id="0" name=""/>
        <dsp:cNvSpPr/>
      </dsp:nvSpPr>
      <dsp:spPr>
        <a:xfrm>
          <a:off x="0" y="440779"/>
          <a:ext cx="5336380" cy="440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>
              <a:solidFill>
                <a:schemeClr val="tx1"/>
              </a:solidFill>
            </a:rPr>
            <a:t>Accounting	</a:t>
          </a:r>
          <a:r>
            <a:rPr lang="en-US" sz="1200" b="1" kern="1200" dirty="0">
              <a:solidFill>
                <a:schemeClr val="tx1"/>
              </a:solidFill>
            </a:rPr>
            <a:t>		100% </a:t>
          </a:r>
          <a:r>
            <a:rPr lang="en-US" sz="1200" b="1" kern="1200" dirty="0">
              <a:solidFill>
                <a:schemeClr val="tx1"/>
              </a:solidFill>
              <a:latin typeface="Calibri Light" panose="020F0302020204030204"/>
            </a:rPr>
            <a:t>written exam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0" y="440779"/>
        <a:ext cx="5336380" cy="440026"/>
      </dsp:txXfrm>
    </dsp:sp>
    <dsp:sp modelId="{03F52A9B-EE49-4353-9593-1F274E9F4CDA}">
      <dsp:nvSpPr>
        <dsp:cNvPr id="0" name=""/>
        <dsp:cNvSpPr/>
      </dsp:nvSpPr>
      <dsp:spPr>
        <a:xfrm>
          <a:off x="0" y="880805"/>
          <a:ext cx="5336380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CAB28C-A355-4FF3-8310-6F1FBF9491E4}">
      <dsp:nvSpPr>
        <dsp:cNvPr id="0" name=""/>
        <dsp:cNvSpPr/>
      </dsp:nvSpPr>
      <dsp:spPr>
        <a:xfrm>
          <a:off x="0" y="880805"/>
          <a:ext cx="5336380" cy="440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Business</a:t>
          </a:r>
          <a:r>
            <a:rPr lang="en-US" sz="1200" b="1" kern="1200" dirty="0">
              <a:latin typeface="Calibri Light" panose="020F0302020204030204"/>
            </a:rPr>
            <a:t>        </a:t>
          </a:r>
          <a:r>
            <a:rPr lang="en-US" sz="1200" b="1" kern="1200" dirty="0"/>
            <a:t>			100% </a:t>
          </a:r>
          <a:r>
            <a:rPr lang="en-US" sz="1200" b="1" kern="1200" dirty="0">
              <a:latin typeface="Calibri Light" panose="020F0302020204030204"/>
            </a:rPr>
            <a:t>written exam</a:t>
          </a:r>
          <a:r>
            <a:rPr lang="en-US" sz="1200" b="1" kern="1200" dirty="0"/>
            <a:t> 	</a:t>
          </a:r>
        </a:p>
      </dsp:txBody>
      <dsp:txXfrm>
        <a:off x="0" y="880805"/>
        <a:ext cx="5336380" cy="440026"/>
      </dsp:txXfrm>
    </dsp:sp>
    <dsp:sp modelId="{01DACF7A-DBB9-482A-AC15-B706082AA122}">
      <dsp:nvSpPr>
        <dsp:cNvPr id="0" name=""/>
        <dsp:cNvSpPr/>
      </dsp:nvSpPr>
      <dsp:spPr>
        <a:xfrm>
          <a:off x="0" y="1320832"/>
          <a:ext cx="533638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7193EE-24A4-4EDD-9BBA-DDC59B71775C}">
      <dsp:nvSpPr>
        <dsp:cNvPr id="0" name=""/>
        <dsp:cNvSpPr/>
      </dsp:nvSpPr>
      <dsp:spPr>
        <a:xfrm>
          <a:off x="0" y="1320832"/>
          <a:ext cx="5336380" cy="440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>
            <a:latin typeface="Calibri Light" panose="020F0302020204030204"/>
          </a:endParaRPr>
        </a:p>
      </dsp:txBody>
      <dsp:txXfrm>
        <a:off x="0" y="1320832"/>
        <a:ext cx="5336380" cy="440026"/>
      </dsp:txXfrm>
    </dsp:sp>
    <dsp:sp modelId="{A8B1220B-0B65-412F-A4D1-F0F8EAACD2A3}">
      <dsp:nvSpPr>
        <dsp:cNvPr id="0" name=""/>
        <dsp:cNvSpPr/>
      </dsp:nvSpPr>
      <dsp:spPr>
        <a:xfrm>
          <a:off x="0" y="1760859"/>
          <a:ext cx="5336380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DC7378-818D-485A-BDBF-92DACFC60C08}">
      <dsp:nvSpPr>
        <dsp:cNvPr id="0" name=""/>
        <dsp:cNvSpPr/>
      </dsp:nvSpPr>
      <dsp:spPr>
        <a:xfrm>
          <a:off x="0" y="1760859"/>
          <a:ext cx="5336380" cy="440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rgbClr val="00B050"/>
              </a:solidFill>
            </a:rPr>
            <a:t>Lab Science</a:t>
          </a:r>
        </a:p>
      </dsp:txBody>
      <dsp:txXfrm>
        <a:off x="0" y="1760859"/>
        <a:ext cx="5336380" cy="440026"/>
      </dsp:txXfrm>
    </dsp:sp>
    <dsp:sp modelId="{2EFB7F1C-2B10-4128-9CC1-2DD385CA139B}">
      <dsp:nvSpPr>
        <dsp:cNvPr id="0" name=""/>
        <dsp:cNvSpPr/>
      </dsp:nvSpPr>
      <dsp:spPr>
        <a:xfrm>
          <a:off x="0" y="2200886"/>
          <a:ext cx="533638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C2FEFD-5019-47F6-BDE5-201F0C2C7EED}">
      <dsp:nvSpPr>
        <dsp:cNvPr id="0" name=""/>
        <dsp:cNvSpPr/>
      </dsp:nvSpPr>
      <dsp:spPr>
        <a:xfrm>
          <a:off x="0" y="2200886"/>
          <a:ext cx="5336380" cy="440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Chemistry			 100% </a:t>
          </a:r>
          <a:r>
            <a:rPr lang="en-US" sz="1200" kern="1200" dirty="0">
              <a:latin typeface="Calibri Light" panose="020F0302020204030204"/>
            </a:rPr>
            <a:t>written exam</a:t>
          </a:r>
          <a:endParaRPr lang="en-US" sz="1200" kern="1200" dirty="0"/>
        </a:p>
      </dsp:txBody>
      <dsp:txXfrm>
        <a:off x="0" y="2200886"/>
        <a:ext cx="5336380" cy="440026"/>
      </dsp:txXfrm>
    </dsp:sp>
    <dsp:sp modelId="{67BEEC3F-0C4A-47AE-BDFF-58C667925110}">
      <dsp:nvSpPr>
        <dsp:cNvPr id="0" name=""/>
        <dsp:cNvSpPr/>
      </dsp:nvSpPr>
      <dsp:spPr>
        <a:xfrm>
          <a:off x="0" y="2640913"/>
          <a:ext cx="533638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727AB4-808F-42CE-AA3F-B3208464B6CD}">
      <dsp:nvSpPr>
        <dsp:cNvPr id="0" name=""/>
        <dsp:cNvSpPr/>
      </dsp:nvSpPr>
      <dsp:spPr>
        <a:xfrm>
          <a:off x="0" y="2640913"/>
          <a:ext cx="5336380" cy="440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Physics			</a:t>
          </a:r>
          <a:r>
            <a:rPr lang="en-US" sz="1200" kern="1200" dirty="0">
              <a:latin typeface="Calibri Light" panose="020F0302020204030204"/>
            </a:rPr>
            <a:t>               </a:t>
          </a:r>
          <a:r>
            <a:rPr lang="en-US" sz="1200" kern="1200" dirty="0"/>
            <a:t> 100% </a:t>
          </a:r>
          <a:r>
            <a:rPr lang="en-US" sz="1200" kern="1200" dirty="0">
              <a:latin typeface="Calibri Light" panose="020F0302020204030204"/>
            </a:rPr>
            <a:t>written exam</a:t>
          </a:r>
          <a:endParaRPr lang="en-US" sz="1200" kern="1200" dirty="0"/>
        </a:p>
      </dsp:txBody>
      <dsp:txXfrm>
        <a:off x="0" y="2640913"/>
        <a:ext cx="5336380" cy="440026"/>
      </dsp:txXfrm>
    </dsp:sp>
    <dsp:sp modelId="{920844B2-897F-4E76-B7FB-D1DC186DC3B5}">
      <dsp:nvSpPr>
        <dsp:cNvPr id="0" name=""/>
        <dsp:cNvSpPr/>
      </dsp:nvSpPr>
      <dsp:spPr>
        <a:xfrm>
          <a:off x="0" y="3080939"/>
          <a:ext cx="5336380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9F8CEA-3C18-4330-AEF7-5F2D5C7C06AD}">
      <dsp:nvSpPr>
        <dsp:cNvPr id="0" name=""/>
        <dsp:cNvSpPr/>
      </dsp:nvSpPr>
      <dsp:spPr>
        <a:xfrm>
          <a:off x="0" y="3080939"/>
          <a:ext cx="5336380" cy="440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Agriculture Science 		25% Project</a:t>
          </a:r>
          <a:r>
            <a:rPr lang="en-US" sz="1200" kern="1200" dirty="0">
              <a:latin typeface="Calibri Light" panose="020F0302020204030204"/>
            </a:rPr>
            <a:t> and 75% written exam</a:t>
          </a:r>
          <a:endParaRPr lang="en-US" sz="1200" kern="1200" dirty="0"/>
        </a:p>
      </dsp:txBody>
      <dsp:txXfrm>
        <a:off x="0" y="3080939"/>
        <a:ext cx="5336380" cy="440026"/>
      </dsp:txXfrm>
    </dsp:sp>
    <dsp:sp modelId="{5F92AC16-691C-4E3F-AF38-D8A2FE24BEFF}">
      <dsp:nvSpPr>
        <dsp:cNvPr id="0" name=""/>
        <dsp:cNvSpPr/>
      </dsp:nvSpPr>
      <dsp:spPr>
        <a:xfrm>
          <a:off x="0" y="3520966"/>
          <a:ext cx="533638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D8FD5D-E72A-4504-BAB7-A0651F379D06}">
      <dsp:nvSpPr>
        <dsp:cNvPr id="0" name=""/>
        <dsp:cNvSpPr/>
      </dsp:nvSpPr>
      <dsp:spPr>
        <a:xfrm>
          <a:off x="0" y="3520966"/>
          <a:ext cx="5336380" cy="440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Calibri Light" panose="020F0302020204030204"/>
            </a:rPr>
            <a:t>Biology                                                100% written exam</a:t>
          </a:r>
        </a:p>
      </dsp:txBody>
      <dsp:txXfrm>
        <a:off x="0" y="3520966"/>
        <a:ext cx="5336380" cy="440026"/>
      </dsp:txXfrm>
    </dsp:sp>
    <dsp:sp modelId="{18C79BA7-1A91-4EB5-A3FA-954539CA94DC}">
      <dsp:nvSpPr>
        <dsp:cNvPr id="0" name=""/>
        <dsp:cNvSpPr/>
      </dsp:nvSpPr>
      <dsp:spPr>
        <a:xfrm>
          <a:off x="0" y="3960993"/>
          <a:ext cx="5336380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4B9F00-2369-4D5B-8049-BD34CFE17102}">
      <dsp:nvSpPr>
        <dsp:cNvPr id="0" name=""/>
        <dsp:cNvSpPr/>
      </dsp:nvSpPr>
      <dsp:spPr>
        <a:xfrm>
          <a:off x="0" y="3960993"/>
          <a:ext cx="5336380" cy="440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>
            <a:latin typeface="Calibri Light" panose="020F0302020204030204"/>
          </a:endParaRPr>
        </a:p>
      </dsp:txBody>
      <dsp:txXfrm>
        <a:off x="0" y="3960993"/>
        <a:ext cx="5336380" cy="440026"/>
      </dsp:txXfrm>
    </dsp:sp>
    <dsp:sp modelId="{4A73D53F-A919-4A7B-8361-3487E9AC1C5C}">
      <dsp:nvSpPr>
        <dsp:cNvPr id="0" name=""/>
        <dsp:cNvSpPr/>
      </dsp:nvSpPr>
      <dsp:spPr>
        <a:xfrm>
          <a:off x="0" y="4401020"/>
          <a:ext cx="533638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9E47AB-5A19-41FB-838A-54A97093B61A}">
      <dsp:nvSpPr>
        <dsp:cNvPr id="0" name=""/>
        <dsp:cNvSpPr/>
      </dsp:nvSpPr>
      <dsp:spPr>
        <a:xfrm>
          <a:off x="0" y="4401020"/>
          <a:ext cx="5336380" cy="440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rgbClr val="00B050"/>
              </a:solidFill>
            </a:rPr>
            <a:t>Artistic Group</a:t>
          </a:r>
        </a:p>
      </dsp:txBody>
      <dsp:txXfrm>
        <a:off x="0" y="4401020"/>
        <a:ext cx="5336380" cy="440026"/>
      </dsp:txXfrm>
    </dsp:sp>
    <dsp:sp modelId="{8B937E42-8F4C-4C3B-9434-D038FCE02161}">
      <dsp:nvSpPr>
        <dsp:cNvPr id="0" name=""/>
        <dsp:cNvSpPr/>
      </dsp:nvSpPr>
      <dsp:spPr>
        <a:xfrm>
          <a:off x="0" y="4841047"/>
          <a:ext cx="533638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80C40E-7D9D-4076-955C-1EE3BEA7493B}">
      <dsp:nvSpPr>
        <dsp:cNvPr id="0" name=""/>
        <dsp:cNvSpPr/>
      </dsp:nvSpPr>
      <dsp:spPr>
        <a:xfrm>
          <a:off x="0" y="4841047"/>
          <a:ext cx="5336380" cy="440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Art</a:t>
          </a:r>
          <a:r>
            <a:rPr lang="en-US" sz="1200" kern="1200" dirty="0">
              <a:latin typeface="Calibri Light" panose="020F0302020204030204"/>
            </a:rPr>
            <a:t>                                    20</a:t>
          </a:r>
          <a:r>
            <a:rPr lang="en-US" sz="1200" kern="1200" dirty="0"/>
            <a:t>% Practical</a:t>
          </a:r>
          <a:r>
            <a:rPr lang="en-US" sz="1200" kern="1200" dirty="0">
              <a:latin typeface="Calibri Light" panose="020F0302020204030204"/>
            </a:rPr>
            <a:t>, 50% Project and 30% written exam </a:t>
          </a:r>
          <a:endParaRPr lang="en-US" sz="1200" kern="1200" dirty="0"/>
        </a:p>
      </dsp:txBody>
      <dsp:txXfrm>
        <a:off x="0" y="4841047"/>
        <a:ext cx="5336380" cy="440026"/>
      </dsp:txXfrm>
    </dsp:sp>
    <dsp:sp modelId="{4D06AECF-5B85-4A82-B45C-4E26618B1B1F}">
      <dsp:nvSpPr>
        <dsp:cNvPr id="0" name=""/>
        <dsp:cNvSpPr/>
      </dsp:nvSpPr>
      <dsp:spPr>
        <a:xfrm>
          <a:off x="0" y="5281074"/>
          <a:ext cx="5336380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796E46-1989-43B6-923B-7828160839EE}">
      <dsp:nvSpPr>
        <dsp:cNvPr id="0" name=""/>
        <dsp:cNvSpPr/>
      </dsp:nvSpPr>
      <dsp:spPr>
        <a:xfrm>
          <a:off x="0" y="5281074"/>
          <a:ext cx="5336380" cy="440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Music</a:t>
          </a:r>
          <a:r>
            <a:rPr lang="en-US" sz="1200" kern="1200" dirty="0">
              <a:latin typeface="Calibri Light" panose="020F0302020204030204"/>
            </a:rPr>
            <a:t> </a:t>
          </a:r>
          <a:r>
            <a:rPr lang="en-US" sz="1200" kern="1200" dirty="0"/>
            <a:t> </a:t>
          </a:r>
          <a:r>
            <a:rPr lang="en-US" sz="1200" kern="1200" dirty="0">
              <a:latin typeface="Calibri Light" panose="020F0302020204030204"/>
            </a:rPr>
            <a:t>                         25</a:t>
          </a:r>
          <a:r>
            <a:rPr lang="en-US" sz="1200" kern="1200" dirty="0"/>
            <a:t>% </a:t>
          </a:r>
          <a:r>
            <a:rPr lang="en-US" sz="1200" kern="1200" dirty="0">
              <a:latin typeface="Calibri Light" panose="020F0302020204030204"/>
            </a:rPr>
            <a:t>Composing, 25% Listening, 25% Performance 25% elective</a:t>
          </a:r>
          <a:r>
            <a:rPr lang="en-US" sz="1200" kern="1200" dirty="0"/>
            <a:t> </a:t>
          </a:r>
        </a:p>
      </dsp:txBody>
      <dsp:txXfrm>
        <a:off x="0" y="5281074"/>
        <a:ext cx="5336380" cy="440026"/>
      </dsp:txXfrm>
    </dsp:sp>
    <dsp:sp modelId="{E578B2AA-84C2-4FB7-930A-2DBB4351470F}">
      <dsp:nvSpPr>
        <dsp:cNvPr id="0" name=""/>
        <dsp:cNvSpPr/>
      </dsp:nvSpPr>
      <dsp:spPr>
        <a:xfrm>
          <a:off x="0" y="5721100"/>
          <a:ext cx="533638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19D922-5010-41B1-81C0-5AA6CB8BFCD6}">
      <dsp:nvSpPr>
        <dsp:cNvPr id="0" name=""/>
        <dsp:cNvSpPr/>
      </dsp:nvSpPr>
      <dsp:spPr>
        <a:xfrm>
          <a:off x="0" y="5721100"/>
          <a:ext cx="5336380" cy="440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kern="1200" dirty="0"/>
            <a:t>Design and Communication Graphics (TG)</a:t>
          </a:r>
          <a:r>
            <a:rPr lang="en-IE" sz="1200" kern="1200" dirty="0">
              <a:latin typeface="Calibri Light" panose="020F0302020204030204"/>
            </a:rPr>
            <a:t> </a:t>
          </a:r>
          <a:r>
            <a:rPr lang="en-IE" sz="1200" kern="1200" dirty="0"/>
            <a:t> </a:t>
          </a:r>
          <a:r>
            <a:rPr lang="en-IE" sz="1200" kern="1200" dirty="0">
              <a:latin typeface="Calibri Light" panose="020F0302020204030204"/>
            </a:rPr>
            <a:t>               </a:t>
          </a:r>
          <a:r>
            <a:rPr lang="en-IE" sz="1200" kern="1200" dirty="0"/>
            <a:t>40% Project and 60% written exam</a:t>
          </a:r>
          <a:endParaRPr lang="en-US" sz="1200" kern="1200" dirty="0">
            <a:latin typeface="Calibri Light" panose="020F0302020204030204"/>
          </a:endParaRPr>
        </a:p>
      </dsp:txBody>
      <dsp:txXfrm>
        <a:off x="0" y="5721100"/>
        <a:ext cx="5336380" cy="4400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F6F46F-BE24-4151-B58E-09AA59B53056}">
      <dsp:nvSpPr>
        <dsp:cNvPr id="0" name=""/>
        <dsp:cNvSpPr/>
      </dsp:nvSpPr>
      <dsp:spPr>
        <a:xfrm>
          <a:off x="0" y="691"/>
          <a:ext cx="5395912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B93D61-4021-49B1-B2F5-36705DFDA9E6}">
      <dsp:nvSpPr>
        <dsp:cNvPr id="0" name=""/>
        <dsp:cNvSpPr/>
      </dsp:nvSpPr>
      <dsp:spPr>
        <a:xfrm>
          <a:off x="0" y="691"/>
          <a:ext cx="5395912" cy="43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b="1" kern="1200" dirty="0">
              <a:solidFill>
                <a:srgbClr val="00B050"/>
              </a:solidFill>
            </a:rPr>
            <a:t>Languages</a:t>
          </a:r>
          <a:endParaRPr lang="en-US" sz="1200" b="1" kern="1200" dirty="0">
            <a:solidFill>
              <a:srgbClr val="00B050"/>
            </a:solidFill>
          </a:endParaRPr>
        </a:p>
      </dsp:txBody>
      <dsp:txXfrm>
        <a:off x="0" y="691"/>
        <a:ext cx="5395912" cy="435418"/>
      </dsp:txXfrm>
    </dsp:sp>
    <dsp:sp modelId="{A2144451-296D-4D78-BC20-6DEC3771AB1F}">
      <dsp:nvSpPr>
        <dsp:cNvPr id="0" name=""/>
        <dsp:cNvSpPr/>
      </dsp:nvSpPr>
      <dsp:spPr>
        <a:xfrm>
          <a:off x="0" y="436109"/>
          <a:ext cx="5395912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AE4D0C-D092-4061-92CA-13BDD6CF7036}">
      <dsp:nvSpPr>
        <dsp:cNvPr id="0" name=""/>
        <dsp:cNvSpPr/>
      </dsp:nvSpPr>
      <dsp:spPr>
        <a:xfrm>
          <a:off x="0" y="436109"/>
          <a:ext cx="5395912" cy="43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kern="1200" dirty="0"/>
            <a:t>French</a:t>
          </a:r>
          <a:r>
            <a:rPr lang="en-IE" sz="1200" kern="1200" dirty="0">
              <a:latin typeface="Calibri Light" panose="020F0302020204030204"/>
            </a:rPr>
            <a:t>       </a:t>
          </a:r>
          <a:r>
            <a:rPr lang="en-IE" sz="1200" kern="1200" dirty="0"/>
            <a:t> </a:t>
          </a:r>
          <a:r>
            <a:rPr lang="en-IE" sz="1200" kern="1200" dirty="0">
              <a:latin typeface="Calibri Light" panose="020F0302020204030204"/>
            </a:rPr>
            <a:t>          25% oral, 25% aural and 55</a:t>
          </a:r>
          <a:r>
            <a:rPr lang="en-IE" sz="1200" kern="1200" dirty="0"/>
            <a:t>% </a:t>
          </a:r>
          <a:r>
            <a:rPr lang="en-IE" sz="1200" kern="1200" dirty="0">
              <a:latin typeface="Calibri Light" panose="020F0302020204030204"/>
            </a:rPr>
            <a:t>written</a:t>
          </a:r>
          <a:r>
            <a:rPr lang="en-IE" sz="1200" kern="1200" dirty="0"/>
            <a:t> </a:t>
          </a:r>
          <a:r>
            <a:rPr lang="en-IE" sz="1200" kern="1200" dirty="0">
              <a:latin typeface="Calibri Light" panose="020F0302020204030204"/>
            </a:rPr>
            <a:t>Exam</a:t>
          </a:r>
          <a:endParaRPr lang="en-US" sz="1200" kern="1200" dirty="0"/>
        </a:p>
      </dsp:txBody>
      <dsp:txXfrm>
        <a:off x="0" y="436109"/>
        <a:ext cx="5395912" cy="435418"/>
      </dsp:txXfrm>
    </dsp:sp>
    <dsp:sp modelId="{9344B9D1-676A-4386-B4BC-C4329DF64CC3}">
      <dsp:nvSpPr>
        <dsp:cNvPr id="0" name=""/>
        <dsp:cNvSpPr/>
      </dsp:nvSpPr>
      <dsp:spPr>
        <a:xfrm>
          <a:off x="0" y="871527"/>
          <a:ext cx="5395912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1EB8AB-F171-4AFB-89A2-0214041CCF9D}">
      <dsp:nvSpPr>
        <dsp:cNvPr id="0" name=""/>
        <dsp:cNvSpPr/>
      </dsp:nvSpPr>
      <dsp:spPr>
        <a:xfrm>
          <a:off x="0" y="871527"/>
          <a:ext cx="5395912" cy="43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kern="1200" dirty="0">
              <a:latin typeface="Calibri Light" panose="020F0302020204030204"/>
            </a:rPr>
            <a:t>Spanish                   </a:t>
          </a:r>
          <a:r>
            <a:rPr lang="en-IE" sz="1200" kern="1200" dirty="0"/>
            <a:t>25% oral, 25% aural and 55% written Exam</a:t>
          </a:r>
          <a:r>
            <a:rPr lang="en-IE" sz="1200" kern="1200" dirty="0">
              <a:latin typeface="Calibri Light" panose="020F0302020204030204"/>
            </a:rPr>
            <a:t> </a:t>
          </a:r>
          <a:endParaRPr lang="en-US" sz="1200" kern="1200" dirty="0"/>
        </a:p>
      </dsp:txBody>
      <dsp:txXfrm>
        <a:off x="0" y="871527"/>
        <a:ext cx="5395912" cy="435418"/>
      </dsp:txXfrm>
    </dsp:sp>
    <dsp:sp modelId="{F8465B5E-842E-41C9-8ECB-8F9D6258A037}">
      <dsp:nvSpPr>
        <dsp:cNvPr id="0" name=""/>
        <dsp:cNvSpPr/>
      </dsp:nvSpPr>
      <dsp:spPr>
        <a:xfrm>
          <a:off x="0" y="1306945"/>
          <a:ext cx="5395912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1130B6-6FF6-4A95-8BA5-034C725FC1F8}">
      <dsp:nvSpPr>
        <dsp:cNvPr id="0" name=""/>
        <dsp:cNvSpPr/>
      </dsp:nvSpPr>
      <dsp:spPr>
        <a:xfrm>
          <a:off x="0" y="1306945"/>
          <a:ext cx="5395912" cy="43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200" b="0" kern="1200" dirty="0">
            <a:latin typeface="Calibri Light" panose="020F0302020204030204"/>
          </a:endParaRPr>
        </a:p>
      </dsp:txBody>
      <dsp:txXfrm>
        <a:off x="0" y="1306945"/>
        <a:ext cx="5395912" cy="435418"/>
      </dsp:txXfrm>
    </dsp:sp>
    <dsp:sp modelId="{25C2F94F-9C36-4713-98BD-1C2ED9D1337C}">
      <dsp:nvSpPr>
        <dsp:cNvPr id="0" name=""/>
        <dsp:cNvSpPr/>
      </dsp:nvSpPr>
      <dsp:spPr>
        <a:xfrm>
          <a:off x="0" y="1742363"/>
          <a:ext cx="5395912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F412C4-1A9B-49DF-80B9-8A3D5893CE1A}">
      <dsp:nvSpPr>
        <dsp:cNvPr id="0" name=""/>
        <dsp:cNvSpPr/>
      </dsp:nvSpPr>
      <dsp:spPr>
        <a:xfrm>
          <a:off x="0" y="1742363"/>
          <a:ext cx="5395912" cy="43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b="1" kern="1200" dirty="0">
              <a:solidFill>
                <a:srgbClr val="00B050"/>
              </a:solidFill>
            </a:rPr>
            <a:t>Social Studies/Humanities</a:t>
          </a:r>
          <a:endParaRPr lang="en-US" sz="1200" b="1" kern="1200" dirty="0">
            <a:solidFill>
              <a:srgbClr val="00B050"/>
            </a:solidFill>
          </a:endParaRPr>
        </a:p>
      </dsp:txBody>
      <dsp:txXfrm>
        <a:off x="0" y="1742363"/>
        <a:ext cx="5395912" cy="435418"/>
      </dsp:txXfrm>
    </dsp:sp>
    <dsp:sp modelId="{8F141EBD-799C-4639-80BC-22881E7067E5}">
      <dsp:nvSpPr>
        <dsp:cNvPr id="0" name=""/>
        <dsp:cNvSpPr/>
      </dsp:nvSpPr>
      <dsp:spPr>
        <a:xfrm>
          <a:off x="0" y="2177781"/>
          <a:ext cx="5395912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D70944-68D9-4B64-87D8-9648EF49A8D2}">
      <dsp:nvSpPr>
        <dsp:cNvPr id="0" name=""/>
        <dsp:cNvSpPr/>
      </dsp:nvSpPr>
      <dsp:spPr>
        <a:xfrm>
          <a:off x="0" y="2177781"/>
          <a:ext cx="5395912" cy="43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kern="1200" dirty="0"/>
            <a:t>History	</a:t>
          </a:r>
          <a:r>
            <a:rPr lang="en-IE" sz="1200" kern="1200" dirty="0">
              <a:latin typeface="Calibri Light" panose="020F0302020204030204"/>
            </a:rPr>
            <a:t>         </a:t>
          </a:r>
          <a:r>
            <a:rPr lang="en-IE" sz="1200" kern="1200" dirty="0"/>
            <a:t>				 20% Project</a:t>
          </a:r>
          <a:r>
            <a:rPr lang="en-IE" sz="1200" kern="1200" dirty="0">
              <a:latin typeface="Calibri Light" panose="020F0302020204030204"/>
            </a:rPr>
            <a:t> and 80% written exam</a:t>
          </a:r>
          <a:endParaRPr lang="en-US" sz="1200" kern="1200" dirty="0"/>
        </a:p>
      </dsp:txBody>
      <dsp:txXfrm>
        <a:off x="0" y="2177781"/>
        <a:ext cx="5395912" cy="435418"/>
      </dsp:txXfrm>
    </dsp:sp>
    <dsp:sp modelId="{9E12C214-7C03-4E49-878F-93B9779FC592}">
      <dsp:nvSpPr>
        <dsp:cNvPr id="0" name=""/>
        <dsp:cNvSpPr/>
      </dsp:nvSpPr>
      <dsp:spPr>
        <a:xfrm>
          <a:off x="0" y="2613199"/>
          <a:ext cx="5395912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F61E8C-B3A2-4FAF-9D0D-6D72B28FAAC9}">
      <dsp:nvSpPr>
        <dsp:cNvPr id="0" name=""/>
        <dsp:cNvSpPr/>
      </dsp:nvSpPr>
      <dsp:spPr>
        <a:xfrm>
          <a:off x="0" y="2613199"/>
          <a:ext cx="5395912" cy="43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kern="1200" dirty="0">
              <a:latin typeface="Calibri Light" panose="020F0302020204030204"/>
            </a:rPr>
            <a:t>Geography </a:t>
          </a:r>
          <a:r>
            <a:rPr lang="en-IE" sz="1200" kern="1200" dirty="0"/>
            <a:t> </a:t>
          </a:r>
          <a:r>
            <a:rPr lang="en-IE" sz="1200" kern="1200" dirty="0">
              <a:latin typeface="Calibri Light" panose="020F0302020204030204"/>
            </a:rPr>
            <a:t>                                                         20% Project and 80% written exam</a:t>
          </a:r>
          <a:endParaRPr lang="en-US" sz="1200" kern="1200" dirty="0"/>
        </a:p>
      </dsp:txBody>
      <dsp:txXfrm>
        <a:off x="0" y="2613199"/>
        <a:ext cx="5395912" cy="435418"/>
      </dsp:txXfrm>
    </dsp:sp>
    <dsp:sp modelId="{54A8D783-5938-422B-B354-B374FCF35AFB}">
      <dsp:nvSpPr>
        <dsp:cNvPr id="0" name=""/>
        <dsp:cNvSpPr/>
      </dsp:nvSpPr>
      <dsp:spPr>
        <a:xfrm>
          <a:off x="0" y="3048618"/>
          <a:ext cx="5395912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27891F-1D8C-44AF-BDFB-2E012C31D321}">
      <dsp:nvSpPr>
        <dsp:cNvPr id="0" name=""/>
        <dsp:cNvSpPr/>
      </dsp:nvSpPr>
      <dsp:spPr>
        <a:xfrm>
          <a:off x="0" y="3048618"/>
          <a:ext cx="5395912" cy="43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kern="1200" dirty="0"/>
            <a:t>Home Economics	</a:t>
          </a:r>
          <a:r>
            <a:rPr lang="en-IE" sz="1200" kern="1200" dirty="0">
              <a:latin typeface="Calibri Light" panose="020F0302020204030204"/>
            </a:rPr>
            <a:t>       </a:t>
          </a:r>
          <a:r>
            <a:rPr lang="en-IE" sz="1200" kern="1200" dirty="0"/>
            <a:t>			20% </a:t>
          </a:r>
          <a:r>
            <a:rPr lang="en-IE" sz="1200" kern="1200" dirty="0">
              <a:latin typeface="Calibri Light" panose="020F0302020204030204"/>
            </a:rPr>
            <a:t>Project and 80% written exam</a:t>
          </a:r>
          <a:endParaRPr lang="en-US" sz="1200" kern="1200" dirty="0"/>
        </a:p>
      </dsp:txBody>
      <dsp:txXfrm>
        <a:off x="0" y="3048618"/>
        <a:ext cx="5395912" cy="435418"/>
      </dsp:txXfrm>
    </dsp:sp>
    <dsp:sp modelId="{116B165B-CA3B-48DE-8514-1754B9E53351}">
      <dsp:nvSpPr>
        <dsp:cNvPr id="0" name=""/>
        <dsp:cNvSpPr/>
      </dsp:nvSpPr>
      <dsp:spPr>
        <a:xfrm>
          <a:off x="0" y="3484036"/>
          <a:ext cx="5395912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F2CA73-A533-4549-B5BB-9B54CE652298}">
      <dsp:nvSpPr>
        <dsp:cNvPr id="0" name=""/>
        <dsp:cNvSpPr/>
      </dsp:nvSpPr>
      <dsp:spPr>
        <a:xfrm>
          <a:off x="0" y="3484036"/>
          <a:ext cx="5395912" cy="43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kern="1200" dirty="0">
              <a:latin typeface="Calibri Light" panose="020F0302020204030204"/>
            </a:rPr>
            <a:t>Physical Education                                            20% Project, 30% Performance and 50% written exam</a:t>
          </a:r>
        </a:p>
      </dsp:txBody>
      <dsp:txXfrm>
        <a:off x="0" y="3484036"/>
        <a:ext cx="5395912" cy="435418"/>
      </dsp:txXfrm>
    </dsp:sp>
    <dsp:sp modelId="{DBA90799-0785-4E08-9612-F1F704CE2F4B}">
      <dsp:nvSpPr>
        <dsp:cNvPr id="0" name=""/>
        <dsp:cNvSpPr/>
      </dsp:nvSpPr>
      <dsp:spPr>
        <a:xfrm>
          <a:off x="0" y="3919454"/>
          <a:ext cx="5395912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ED32AC-F022-4E22-BD05-68345BCBBEF6}">
      <dsp:nvSpPr>
        <dsp:cNvPr id="0" name=""/>
        <dsp:cNvSpPr/>
      </dsp:nvSpPr>
      <dsp:spPr>
        <a:xfrm>
          <a:off x="0" y="3919454"/>
          <a:ext cx="5395912" cy="43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200" b="0" kern="1200" dirty="0">
            <a:latin typeface="Calibri Light" panose="020F0302020204030204"/>
          </a:endParaRPr>
        </a:p>
      </dsp:txBody>
      <dsp:txXfrm>
        <a:off x="0" y="3919454"/>
        <a:ext cx="5395912" cy="435418"/>
      </dsp:txXfrm>
    </dsp:sp>
    <dsp:sp modelId="{EFB02CAF-ACAC-4D60-A214-16642D0CE530}">
      <dsp:nvSpPr>
        <dsp:cNvPr id="0" name=""/>
        <dsp:cNvSpPr/>
      </dsp:nvSpPr>
      <dsp:spPr>
        <a:xfrm>
          <a:off x="0" y="4354872"/>
          <a:ext cx="5395912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44324D-5533-448F-8388-70696B490DBC}">
      <dsp:nvSpPr>
        <dsp:cNvPr id="0" name=""/>
        <dsp:cNvSpPr/>
      </dsp:nvSpPr>
      <dsp:spPr>
        <a:xfrm>
          <a:off x="0" y="4354872"/>
          <a:ext cx="5395912" cy="43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b="1" kern="1200" dirty="0">
              <a:solidFill>
                <a:srgbClr val="00B050"/>
              </a:solidFill>
            </a:rPr>
            <a:t>Practical</a:t>
          </a:r>
          <a:endParaRPr lang="en-US" sz="1200" b="1" kern="1200" dirty="0">
            <a:solidFill>
              <a:srgbClr val="00B050"/>
            </a:solidFill>
          </a:endParaRPr>
        </a:p>
      </dsp:txBody>
      <dsp:txXfrm>
        <a:off x="0" y="4354872"/>
        <a:ext cx="5395912" cy="435418"/>
      </dsp:txXfrm>
    </dsp:sp>
    <dsp:sp modelId="{2CBD648F-4B18-4864-AD5B-0FA09111809A}">
      <dsp:nvSpPr>
        <dsp:cNvPr id="0" name=""/>
        <dsp:cNvSpPr/>
      </dsp:nvSpPr>
      <dsp:spPr>
        <a:xfrm>
          <a:off x="0" y="4790290"/>
          <a:ext cx="5395912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7D3F8B-0F7D-4356-BFE9-80FE58EAB5A4}">
      <dsp:nvSpPr>
        <dsp:cNvPr id="0" name=""/>
        <dsp:cNvSpPr/>
      </dsp:nvSpPr>
      <dsp:spPr>
        <a:xfrm>
          <a:off x="0" y="4790290"/>
          <a:ext cx="5395912" cy="43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kern="1200" dirty="0"/>
            <a:t>Construction Studies(Woodwork)</a:t>
          </a:r>
          <a:r>
            <a:rPr lang="en-IE" sz="1200" kern="1200" dirty="0">
              <a:latin typeface="Calibri Light" panose="020F0302020204030204"/>
            </a:rPr>
            <a:t>            25</a:t>
          </a:r>
          <a:r>
            <a:rPr lang="en-IE" sz="1200" kern="1200" dirty="0"/>
            <a:t>% Practical</a:t>
          </a:r>
          <a:r>
            <a:rPr lang="en-IE" sz="1200" kern="1200" dirty="0">
              <a:latin typeface="Calibri Light" panose="020F0302020204030204"/>
            </a:rPr>
            <a:t>, 25% Project, 50% Written Exam  </a:t>
          </a:r>
          <a:endParaRPr lang="en-US" sz="1200" kern="1200" dirty="0"/>
        </a:p>
      </dsp:txBody>
      <dsp:txXfrm>
        <a:off x="0" y="4790290"/>
        <a:ext cx="5395912" cy="435418"/>
      </dsp:txXfrm>
    </dsp:sp>
    <dsp:sp modelId="{15D55ADD-FEE0-4596-BADA-568BA0153831}">
      <dsp:nvSpPr>
        <dsp:cNvPr id="0" name=""/>
        <dsp:cNvSpPr/>
      </dsp:nvSpPr>
      <dsp:spPr>
        <a:xfrm>
          <a:off x="0" y="5225708"/>
          <a:ext cx="5395912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A1E184-DEAF-4128-83EC-EF0D4EBF9DF4}">
      <dsp:nvSpPr>
        <dsp:cNvPr id="0" name=""/>
        <dsp:cNvSpPr/>
      </dsp:nvSpPr>
      <dsp:spPr>
        <a:xfrm>
          <a:off x="0" y="5225708"/>
          <a:ext cx="5395912" cy="43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kern="1200" dirty="0"/>
            <a:t>Engineering (Metalwork)</a:t>
          </a:r>
          <a:r>
            <a:rPr lang="en-IE" sz="1200" kern="1200" dirty="0">
              <a:latin typeface="Calibri Light" panose="020F0302020204030204"/>
            </a:rPr>
            <a:t>                           25</a:t>
          </a:r>
          <a:r>
            <a:rPr lang="en-IE" sz="1200" kern="1200" dirty="0"/>
            <a:t>% Practical</a:t>
          </a:r>
          <a:r>
            <a:rPr lang="en-IE" sz="1200" kern="1200" dirty="0">
              <a:latin typeface="Calibri Light" panose="020F0302020204030204"/>
            </a:rPr>
            <a:t>, 25% Project, 50% written exam</a:t>
          </a:r>
          <a:endParaRPr lang="en-US" sz="1200" kern="1200" dirty="0"/>
        </a:p>
      </dsp:txBody>
      <dsp:txXfrm>
        <a:off x="0" y="5225708"/>
        <a:ext cx="5395912" cy="43541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DFE12A-A99A-44A4-85F1-9940FB75632C}">
      <dsp:nvSpPr>
        <dsp:cNvPr id="0" name=""/>
        <dsp:cNvSpPr/>
      </dsp:nvSpPr>
      <dsp:spPr>
        <a:xfrm>
          <a:off x="0" y="689"/>
          <a:ext cx="509825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D8EBD1-7597-4A45-A2F7-1C3C5A0EB560}">
      <dsp:nvSpPr>
        <dsp:cNvPr id="0" name=""/>
        <dsp:cNvSpPr/>
      </dsp:nvSpPr>
      <dsp:spPr>
        <a:xfrm>
          <a:off x="0" y="689"/>
          <a:ext cx="5098256" cy="806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kern="1200"/>
            <a:t>Are they selecting subjects that they like and enjoy?</a:t>
          </a:r>
          <a:endParaRPr lang="en-US" sz="1600" kern="1200"/>
        </a:p>
      </dsp:txBody>
      <dsp:txXfrm>
        <a:off x="0" y="689"/>
        <a:ext cx="5098256" cy="806933"/>
      </dsp:txXfrm>
    </dsp:sp>
    <dsp:sp modelId="{7FD9D079-16A9-4562-9B01-6FFB73DDA385}">
      <dsp:nvSpPr>
        <dsp:cNvPr id="0" name=""/>
        <dsp:cNvSpPr/>
      </dsp:nvSpPr>
      <dsp:spPr>
        <a:xfrm>
          <a:off x="0" y="807622"/>
          <a:ext cx="509825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480CA5-3BC6-42F8-A984-E492C694658C}">
      <dsp:nvSpPr>
        <dsp:cNvPr id="0" name=""/>
        <dsp:cNvSpPr/>
      </dsp:nvSpPr>
      <dsp:spPr>
        <a:xfrm>
          <a:off x="0" y="807622"/>
          <a:ext cx="5098256" cy="806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kern="1200"/>
            <a:t>Are they picking subjects that they have an aptitude for?</a:t>
          </a:r>
          <a:endParaRPr lang="en-US" sz="1600" kern="1200"/>
        </a:p>
      </dsp:txBody>
      <dsp:txXfrm>
        <a:off x="0" y="807622"/>
        <a:ext cx="5098256" cy="806933"/>
      </dsp:txXfrm>
    </dsp:sp>
    <dsp:sp modelId="{0F42FC64-92CC-4F88-BB73-52CBEEF6B53A}">
      <dsp:nvSpPr>
        <dsp:cNvPr id="0" name=""/>
        <dsp:cNvSpPr/>
      </dsp:nvSpPr>
      <dsp:spPr>
        <a:xfrm>
          <a:off x="0" y="1614556"/>
          <a:ext cx="509825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F184BE-0B79-4C84-BEEC-B0D802C27268}">
      <dsp:nvSpPr>
        <dsp:cNvPr id="0" name=""/>
        <dsp:cNvSpPr/>
      </dsp:nvSpPr>
      <dsp:spPr>
        <a:xfrm>
          <a:off x="0" y="1614556"/>
          <a:ext cx="5098256" cy="806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kern="1200"/>
            <a:t>Are they happy to study these subjects for 5 class periods for the next two years? </a:t>
          </a:r>
          <a:endParaRPr lang="en-US" sz="1600" kern="1200"/>
        </a:p>
      </dsp:txBody>
      <dsp:txXfrm>
        <a:off x="0" y="1614556"/>
        <a:ext cx="5098256" cy="806933"/>
      </dsp:txXfrm>
    </dsp:sp>
    <dsp:sp modelId="{3A02440D-A90B-4AA4-B62A-939F53980626}">
      <dsp:nvSpPr>
        <dsp:cNvPr id="0" name=""/>
        <dsp:cNvSpPr/>
      </dsp:nvSpPr>
      <dsp:spPr>
        <a:xfrm>
          <a:off x="0" y="2421489"/>
          <a:ext cx="509825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27A34B-DC3B-4B66-9B54-4BBCFAE2A9AA}">
      <dsp:nvSpPr>
        <dsp:cNvPr id="0" name=""/>
        <dsp:cNvSpPr/>
      </dsp:nvSpPr>
      <dsp:spPr>
        <a:xfrm>
          <a:off x="0" y="2421489"/>
          <a:ext cx="5098256" cy="806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kern="1200"/>
            <a:t>Is this their decision and not their friends?</a:t>
          </a:r>
          <a:endParaRPr lang="en-US" sz="1600" kern="1200"/>
        </a:p>
      </dsp:txBody>
      <dsp:txXfrm>
        <a:off x="0" y="2421489"/>
        <a:ext cx="5098256" cy="806933"/>
      </dsp:txXfrm>
    </dsp:sp>
    <dsp:sp modelId="{2754C9EA-704A-452C-894E-9AFE8D231270}">
      <dsp:nvSpPr>
        <dsp:cNvPr id="0" name=""/>
        <dsp:cNvSpPr/>
      </dsp:nvSpPr>
      <dsp:spPr>
        <a:xfrm>
          <a:off x="0" y="3228422"/>
          <a:ext cx="509825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D2B7A1-C670-45E6-8DBD-8F326E922BAB}">
      <dsp:nvSpPr>
        <dsp:cNvPr id="0" name=""/>
        <dsp:cNvSpPr/>
      </dsp:nvSpPr>
      <dsp:spPr>
        <a:xfrm>
          <a:off x="0" y="3228422"/>
          <a:ext cx="5098256" cy="806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kern="1200"/>
            <a:t>Is the decision based on the teacher?</a:t>
          </a:r>
          <a:endParaRPr lang="en-US" sz="1600" kern="1200"/>
        </a:p>
      </dsp:txBody>
      <dsp:txXfrm>
        <a:off x="0" y="3228422"/>
        <a:ext cx="5098256" cy="806933"/>
      </dsp:txXfrm>
    </dsp:sp>
    <dsp:sp modelId="{29FF4F69-71D6-4DEE-AED3-5171D5239305}">
      <dsp:nvSpPr>
        <dsp:cNvPr id="0" name=""/>
        <dsp:cNvSpPr/>
      </dsp:nvSpPr>
      <dsp:spPr>
        <a:xfrm>
          <a:off x="0" y="4035355"/>
          <a:ext cx="509825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BE48FB-D62C-4944-8271-A189AC43A75A}">
      <dsp:nvSpPr>
        <dsp:cNvPr id="0" name=""/>
        <dsp:cNvSpPr/>
      </dsp:nvSpPr>
      <dsp:spPr>
        <a:xfrm>
          <a:off x="0" y="4035355"/>
          <a:ext cx="5098256" cy="806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kern="1200"/>
            <a:t>Have they considered potential career options?</a:t>
          </a:r>
          <a:endParaRPr lang="en-US" sz="1600" kern="1200"/>
        </a:p>
      </dsp:txBody>
      <dsp:txXfrm>
        <a:off x="0" y="4035355"/>
        <a:ext cx="5098256" cy="806933"/>
      </dsp:txXfrm>
    </dsp:sp>
    <dsp:sp modelId="{ABD01C01-D248-454F-80EE-FEE24CDDD888}">
      <dsp:nvSpPr>
        <dsp:cNvPr id="0" name=""/>
        <dsp:cNvSpPr/>
      </dsp:nvSpPr>
      <dsp:spPr>
        <a:xfrm>
          <a:off x="0" y="4842289"/>
          <a:ext cx="509825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DF813C-FE67-4B92-83CC-0131D07A86D9}">
      <dsp:nvSpPr>
        <dsp:cNvPr id="0" name=""/>
        <dsp:cNvSpPr/>
      </dsp:nvSpPr>
      <dsp:spPr>
        <a:xfrm>
          <a:off x="0" y="4842289"/>
          <a:ext cx="5098256" cy="806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kern="1200"/>
            <a:t>Have they selected a balance of learning and practical subjects that suit their personality, interest, abilities and aptitudes? </a:t>
          </a:r>
          <a:endParaRPr lang="en-US" sz="1600" kern="1200"/>
        </a:p>
      </dsp:txBody>
      <dsp:txXfrm>
        <a:off x="0" y="4842289"/>
        <a:ext cx="5098256" cy="80693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26DF5-4DDE-4B5F-8577-47F67176D073}">
      <dsp:nvSpPr>
        <dsp:cNvPr id="0" name=""/>
        <dsp:cNvSpPr/>
      </dsp:nvSpPr>
      <dsp:spPr>
        <a:xfrm>
          <a:off x="0" y="2758"/>
          <a:ext cx="5098256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37C496-19E5-4AB1-97D9-967AAFB8E863}">
      <dsp:nvSpPr>
        <dsp:cNvPr id="0" name=""/>
        <dsp:cNvSpPr/>
      </dsp:nvSpPr>
      <dsp:spPr>
        <a:xfrm>
          <a:off x="0" y="2758"/>
          <a:ext cx="5098256" cy="1881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1. Matriculation Requirements (college</a:t>
          </a:r>
          <a:r>
            <a:rPr lang="en-US" sz="2900" kern="1200" dirty="0">
              <a:latin typeface="Calibri Light" panose="020F0302020204030204"/>
            </a:rPr>
            <a:t> entry requirements</a:t>
          </a:r>
          <a:r>
            <a:rPr lang="en-US" sz="2900" kern="1200" dirty="0"/>
            <a:t>) </a:t>
          </a:r>
          <a:r>
            <a:rPr lang="en-US" sz="2900" kern="1200" dirty="0" err="1"/>
            <a:t>e.g</a:t>
          </a:r>
          <a:r>
            <a:rPr lang="en-US" sz="2900" kern="1200" dirty="0"/>
            <a:t> must have </a:t>
          </a:r>
          <a:r>
            <a:rPr lang="en-US" sz="2900" kern="1200" dirty="0" err="1"/>
            <a:t>Maths</a:t>
          </a:r>
          <a:r>
            <a:rPr lang="en-US" sz="2900" kern="1200" dirty="0"/>
            <a:t>, English, Irish (unless exempt)</a:t>
          </a:r>
        </a:p>
      </dsp:txBody>
      <dsp:txXfrm>
        <a:off x="0" y="2758"/>
        <a:ext cx="5098256" cy="1881464"/>
      </dsp:txXfrm>
    </dsp:sp>
    <dsp:sp modelId="{41C74DF8-3ADB-4397-9DD1-2C6600241965}">
      <dsp:nvSpPr>
        <dsp:cNvPr id="0" name=""/>
        <dsp:cNvSpPr/>
      </dsp:nvSpPr>
      <dsp:spPr>
        <a:xfrm>
          <a:off x="0" y="1884223"/>
          <a:ext cx="5098256" cy="0"/>
        </a:xfrm>
        <a:prstGeom prst="line">
          <a:avLst/>
        </a:prstGeom>
        <a:gradFill rotWithShape="0">
          <a:gsLst>
            <a:gs pos="0">
              <a:schemeClr val="accent2">
                <a:hueOff val="1408927"/>
                <a:satOff val="-10081"/>
                <a:lumOff val="-589"/>
                <a:alphaOff val="0"/>
                <a:shade val="85000"/>
                <a:satMod val="130000"/>
              </a:schemeClr>
            </a:gs>
            <a:gs pos="34000">
              <a:schemeClr val="accent2">
                <a:hueOff val="1408927"/>
                <a:satOff val="-10081"/>
                <a:lumOff val="-589"/>
                <a:alphaOff val="0"/>
                <a:shade val="87000"/>
                <a:satMod val="125000"/>
              </a:schemeClr>
            </a:gs>
            <a:gs pos="70000">
              <a:schemeClr val="accent2">
                <a:hueOff val="1408927"/>
                <a:satOff val="-10081"/>
                <a:lumOff val="-589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1408927"/>
                <a:satOff val="-10081"/>
                <a:lumOff val="-589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1408927"/>
              <a:satOff val="-10081"/>
              <a:lumOff val="-589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C2546B-2F81-4E07-BD11-644CBB271263}">
      <dsp:nvSpPr>
        <dsp:cNvPr id="0" name=""/>
        <dsp:cNvSpPr/>
      </dsp:nvSpPr>
      <dsp:spPr>
        <a:xfrm>
          <a:off x="0" y="1884223"/>
          <a:ext cx="5098256" cy="1881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2. Subject </a:t>
          </a:r>
          <a:r>
            <a:rPr lang="en-US" sz="2900" kern="1200" dirty="0">
              <a:latin typeface="Calibri Light" panose="020F0302020204030204"/>
            </a:rPr>
            <a:t>Requirement</a:t>
          </a:r>
          <a:r>
            <a:rPr lang="en-US" sz="2900" kern="1200" dirty="0"/>
            <a:t>(faculty) </a:t>
          </a:r>
          <a:r>
            <a:rPr lang="en-US" sz="2900" kern="1200" dirty="0" err="1"/>
            <a:t>e.g</a:t>
          </a:r>
          <a:r>
            <a:rPr lang="en-US" sz="2900" kern="1200" dirty="0"/>
            <a:t> you may need to get a grade in a certain subject </a:t>
          </a:r>
          <a:r>
            <a:rPr lang="en-US" sz="2900" kern="1200" dirty="0" err="1"/>
            <a:t>e.g</a:t>
          </a:r>
          <a:r>
            <a:rPr lang="en-US" sz="2900" kern="1200" dirty="0"/>
            <a:t> H3 in </a:t>
          </a:r>
          <a:r>
            <a:rPr lang="en-US" sz="2900" kern="1200" dirty="0" err="1"/>
            <a:t>Maths</a:t>
          </a:r>
          <a:endParaRPr lang="en-US" sz="2900" kern="1200" dirty="0"/>
        </a:p>
      </dsp:txBody>
      <dsp:txXfrm>
        <a:off x="0" y="1884223"/>
        <a:ext cx="5098256" cy="1881464"/>
      </dsp:txXfrm>
    </dsp:sp>
    <dsp:sp modelId="{1AB1902F-AEED-4572-B330-B788CACCE4CC}">
      <dsp:nvSpPr>
        <dsp:cNvPr id="0" name=""/>
        <dsp:cNvSpPr/>
      </dsp:nvSpPr>
      <dsp:spPr>
        <a:xfrm>
          <a:off x="0" y="3765688"/>
          <a:ext cx="5098256" cy="0"/>
        </a:xfrm>
        <a:prstGeom prst="line">
          <a:avLst/>
        </a:prstGeom>
        <a:gradFill rotWithShape="0">
          <a:gsLst>
            <a:gs pos="0">
              <a:schemeClr val="accent2">
                <a:hueOff val="2817853"/>
                <a:satOff val="-20162"/>
                <a:lumOff val="-1177"/>
                <a:alphaOff val="0"/>
                <a:shade val="85000"/>
                <a:satMod val="130000"/>
              </a:schemeClr>
            </a:gs>
            <a:gs pos="34000">
              <a:schemeClr val="accent2">
                <a:hueOff val="2817853"/>
                <a:satOff val="-20162"/>
                <a:lumOff val="-1177"/>
                <a:alphaOff val="0"/>
                <a:shade val="87000"/>
                <a:satMod val="125000"/>
              </a:schemeClr>
            </a:gs>
            <a:gs pos="70000">
              <a:schemeClr val="accent2">
                <a:hueOff val="2817853"/>
                <a:satOff val="-20162"/>
                <a:lumOff val="-1177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2817853"/>
                <a:satOff val="-20162"/>
                <a:lumOff val="-1177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2817853"/>
              <a:satOff val="-20162"/>
              <a:lumOff val="-1177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A8F34C-F340-4F8B-8317-92021A2440E7}">
      <dsp:nvSpPr>
        <dsp:cNvPr id="0" name=""/>
        <dsp:cNvSpPr/>
      </dsp:nvSpPr>
      <dsp:spPr>
        <a:xfrm>
          <a:off x="0" y="3765688"/>
          <a:ext cx="5098256" cy="1881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3. </a:t>
          </a:r>
          <a:r>
            <a:rPr lang="en-US" sz="2900" kern="1200" dirty="0">
              <a:latin typeface="Calibri Light" panose="020F0302020204030204"/>
            </a:rPr>
            <a:t>Points</a:t>
          </a:r>
          <a:r>
            <a:rPr lang="en-US" sz="2900" kern="1200" dirty="0"/>
            <a:t> Required- the points for courses fluctuate yearly based on demand </a:t>
          </a:r>
        </a:p>
      </dsp:txBody>
      <dsp:txXfrm>
        <a:off x="0" y="3765688"/>
        <a:ext cx="5098256" cy="188146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524E2D-21FB-455E-8DF5-01612276C7B8}">
      <dsp:nvSpPr>
        <dsp:cNvPr id="0" name=""/>
        <dsp:cNvSpPr/>
      </dsp:nvSpPr>
      <dsp:spPr>
        <a:xfrm>
          <a:off x="0" y="70464"/>
          <a:ext cx="5945057" cy="13425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400" kern="1200" dirty="0"/>
            <a:t>Points are allocated for the six best grades and must be achieved in one sitting of the LC</a:t>
          </a:r>
          <a:endParaRPr lang="en-US" sz="2400" kern="1200" dirty="0"/>
        </a:p>
      </dsp:txBody>
      <dsp:txXfrm>
        <a:off x="65539" y="136003"/>
        <a:ext cx="5813979" cy="1211496"/>
      </dsp:txXfrm>
    </dsp:sp>
    <dsp:sp modelId="{3363E4C0-5A55-4B5A-A6F3-51D10E109B56}">
      <dsp:nvSpPr>
        <dsp:cNvPr id="0" name=""/>
        <dsp:cNvSpPr/>
      </dsp:nvSpPr>
      <dsp:spPr>
        <a:xfrm>
          <a:off x="0" y="1482159"/>
          <a:ext cx="5945057" cy="13425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400" kern="1200" dirty="0"/>
            <a:t>All points are worth the same except for HL Maths and </a:t>
          </a:r>
          <a:r>
            <a:rPr lang="en-IE" sz="2400" kern="1200" dirty="0">
              <a:latin typeface="Calibri Light" panose="020F0302020204030204"/>
            </a:rPr>
            <a:t>LCVP</a:t>
          </a:r>
          <a:endParaRPr lang="en-US" sz="2400" kern="1200" dirty="0">
            <a:latin typeface="Calibri Light" panose="020F0302020204030204"/>
          </a:endParaRPr>
        </a:p>
      </dsp:txBody>
      <dsp:txXfrm>
        <a:off x="65539" y="1547698"/>
        <a:ext cx="5813979" cy="1211496"/>
      </dsp:txXfrm>
    </dsp:sp>
    <dsp:sp modelId="{F0A24FF1-7796-40B9-AC5B-200499875C25}">
      <dsp:nvSpPr>
        <dsp:cNvPr id="0" name=""/>
        <dsp:cNvSpPr/>
      </dsp:nvSpPr>
      <dsp:spPr>
        <a:xfrm>
          <a:off x="0" y="2893853"/>
          <a:ext cx="5945057" cy="13425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400" kern="1200" dirty="0">
              <a:latin typeface="Calibri Light" panose="020F0302020204030204"/>
            </a:rPr>
            <a:t>25</a:t>
          </a:r>
          <a:r>
            <a:rPr lang="en-IE" sz="2400" kern="1200" dirty="0"/>
            <a:t> bonus points are awarded for Higher Level Mathematics for H6 grades (40%) and above and must be in top 6 points calculation</a:t>
          </a:r>
          <a:endParaRPr lang="en-US" sz="2400" kern="1200" dirty="0"/>
        </a:p>
      </dsp:txBody>
      <dsp:txXfrm>
        <a:off x="65539" y="2959392"/>
        <a:ext cx="5813979" cy="12114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8708BB6A-AD5E-4E34-898D-E66175C33796}" type="datetimeFigureOut">
              <a:rPr lang="en-IE" smtClean="0"/>
              <a:pPr/>
              <a:t>24/01/2023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r>
              <a:rPr lang="en-IE"/>
              <a:t>Information subject to change. Please check online.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128FF48F-CF24-4375-97A0-7519AE2D2F2B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2386299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4E17CB3B-0DAD-4687-A0CA-E50FB3DEAE38}" type="datetimeFigureOut">
              <a:rPr lang="en-IE" smtClean="0"/>
              <a:pPr/>
              <a:t>24/01/2023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r>
              <a:rPr lang="en-IE"/>
              <a:t>Information subject to change. Please check online.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EF49165D-B8DD-4198-9F06-9552BBC755DA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6783667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9165D-B8DD-4198-9F06-9552BBC755DA}" type="slidenum">
              <a:rPr lang="en-IE" smtClean="0"/>
              <a:pPr/>
              <a:t>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Information subject to change. Please check online.</a:t>
            </a:r>
          </a:p>
        </p:txBody>
      </p:sp>
    </p:spTree>
    <p:extLst>
      <p:ext uri="{BB962C8B-B14F-4D97-AF65-F5344CB8AC3E}">
        <p14:creationId xmlns:p14="http://schemas.microsoft.com/office/powerpoint/2010/main" val="1264752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IE" altLang="en-US"/>
              <a:t>Just because subjects are not ideal does not mean that they are not ideal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 Students should consider  </a:t>
            </a:r>
            <a:r>
              <a:rPr lang="en-US" altLang="en-US" b="1"/>
              <a:t>useful subjects </a:t>
            </a:r>
            <a:r>
              <a:rPr lang="en-US" altLang="en-US"/>
              <a:t>for future careers.</a:t>
            </a:r>
          </a:p>
          <a:p>
            <a:pPr eaLnBrk="1" hangingPunct="1">
              <a:spcBef>
                <a:spcPct val="0"/>
              </a:spcBef>
            </a:pPr>
            <a:endParaRPr lang="en-IE" altLang="en-US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0DF5AFF-551B-4261-8F3D-700D92D761EB}" type="slidenum">
              <a:rPr lang="en-IE" altLang="en-US">
                <a:latin typeface="Calibri" panose="020F0502020204030204" pitchFamily="34" charset="0"/>
              </a:rPr>
              <a:pPr eaLnBrk="1" hangingPunct="1"/>
              <a:t>21</a:t>
            </a:fld>
            <a:endParaRPr lang="en-IE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446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fontAlgn="auto" hangingPunct="1">
              <a:lnSpc>
                <a:spcPct val="80000"/>
              </a:lnSpc>
              <a:spcAft>
                <a:spcPct val="30000"/>
              </a:spcAft>
              <a:buFont typeface="Wingdings" panose="05000000000000000000" pitchFamily="2" charset="2"/>
              <a:buNone/>
              <a:defRPr/>
            </a:pPr>
            <a:r>
              <a:rPr lang="en-GB" alt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Many students have an idea of their direction regarding subject choice</a:t>
            </a:r>
          </a:p>
          <a:p>
            <a:pPr marL="0" indent="0" algn="ctr" eaLnBrk="1" fontAlgn="auto" hangingPunct="1">
              <a:lnSpc>
                <a:spcPct val="80000"/>
              </a:lnSpc>
              <a:spcAft>
                <a:spcPct val="30000"/>
              </a:spcAft>
              <a:buFont typeface="Wingdings" panose="05000000000000000000" pitchFamily="2" charset="2"/>
              <a:buNone/>
              <a:defRPr/>
            </a:pPr>
            <a:r>
              <a:rPr lang="en-IE" alt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SCIENTIFIC</a:t>
            </a:r>
          </a:p>
          <a:p>
            <a:pPr marL="0" indent="0" algn="ctr" eaLnBrk="1" fontAlgn="auto" hangingPunct="1">
              <a:lnSpc>
                <a:spcPct val="80000"/>
              </a:lnSpc>
              <a:spcAft>
                <a:spcPct val="30000"/>
              </a:spcAft>
              <a:buFont typeface="Wingdings" panose="05000000000000000000" pitchFamily="2" charset="2"/>
              <a:buNone/>
              <a:defRPr/>
            </a:pPr>
            <a:r>
              <a:rPr lang="en-IE" alt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ARTISTIC / CREATIVE</a:t>
            </a:r>
          </a:p>
          <a:p>
            <a:pPr marL="0" indent="0" algn="ctr" eaLnBrk="1" fontAlgn="auto" hangingPunct="1">
              <a:lnSpc>
                <a:spcPct val="80000"/>
              </a:lnSpc>
              <a:spcAft>
                <a:spcPct val="30000"/>
              </a:spcAft>
              <a:buFont typeface="Wingdings" panose="05000000000000000000" pitchFamily="2" charset="2"/>
              <a:buNone/>
              <a:defRPr/>
            </a:pPr>
            <a:r>
              <a:rPr lang="en-IE" alt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PRACTICAL</a:t>
            </a:r>
          </a:p>
          <a:p>
            <a:pPr marL="0" indent="0" algn="ctr" eaLnBrk="1" fontAlgn="auto" hangingPunct="1">
              <a:lnSpc>
                <a:spcPct val="80000"/>
              </a:lnSpc>
              <a:spcAft>
                <a:spcPct val="30000"/>
              </a:spcAft>
              <a:buFont typeface="Wingdings" panose="05000000000000000000" pitchFamily="2" charset="2"/>
              <a:buNone/>
              <a:defRPr/>
            </a:pPr>
            <a:r>
              <a:rPr lang="en-IE" alt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SOCIAL / HEALTH</a:t>
            </a:r>
          </a:p>
          <a:p>
            <a:pPr marL="0" indent="0" algn="ctr" eaLnBrk="1" fontAlgn="auto" hangingPunct="1">
              <a:lnSpc>
                <a:spcPct val="80000"/>
              </a:lnSpc>
              <a:spcAft>
                <a:spcPct val="30000"/>
              </a:spcAft>
              <a:buFont typeface="Wingdings" panose="05000000000000000000" pitchFamily="2" charset="2"/>
              <a:buNone/>
              <a:defRPr/>
            </a:pPr>
            <a:r>
              <a:rPr lang="en-IE" alt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HUMANITIES</a:t>
            </a:r>
          </a:p>
          <a:p>
            <a:pPr marL="0" indent="0" algn="ctr" eaLnBrk="1" fontAlgn="auto" hangingPunct="1">
              <a:lnSpc>
                <a:spcPct val="80000"/>
              </a:lnSpc>
              <a:spcAft>
                <a:spcPct val="30000"/>
              </a:spcAft>
              <a:buFont typeface="Wingdings" panose="05000000000000000000" pitchFamily="2" charset="2"/>
              <a:buNone/>
              <a:defRPr/>
            </a:pPr>
            <a:r>
              <a:rPr lang="en-IE" alt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BUSINESS</a:t>
            </a:r>
          </a:p>
          <a:p>
            <a:pPr marL="0" indent="0" algn="ctr" eaLnBrk="1" fontAlgn="auto" hangingPunct="1">
              <a:lnSpc>
                <a:spcPct val="80000"/>
              </a:lnSpc>
              <a:spcAft>
                <a:spcPct val="30000"/>
              </a:spcAft>
              <a:buFont typeface="Wingdings" panose="05000000000000000000" pitchFamily="2" charset="2"/>
              <a:buNone/>
              <a:defRPr/>
            </a:pPr>
            <a:r>
              <a:rPr lang="en-IE" alt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Making very acceptable combinations of choices </a:t>
            </a:r>
          </a:p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9165D-B8DD-4198-9F06-9552BBC755DA}" type="slidenum">
              <a:rPr lang="en-IE" smtClean="0"/>
              <a:pPr/>
              <a:t>25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655712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9165D-B8DD-4198-9F06-9552BBC755DA}" type="slidenum">
              <a:rPr lang="en-IE" smtClean="0"/>
              <a:pPr/>
              <a:t>28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917022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9165D-B8DD-4198-9F06-9552BBC755DA}" type="slidenum">
              <a:rPr lang="en-IE" smtClean="0"/>
              <a:pPr/>
              <a:t>29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04926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9165D-B8DD-4198-9F06-9552BBC755DA}" type="slidenum">
              <a:rPr lang="en-IE" smtClean="0"/>
              <a:pPr/>
              <a:t>30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378007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4FEA9A5-3F40-4DBF-B1A7-36CFC182382C}" type="slidenum">
              <a:rPr lang="en-IE" smtClean="0"/>
              <a:pPr/>
              <a:t>32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149558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9165D-B8DD-4198-9F06-9552BBC755DA}" type="slidenum">
              <a:rPr lang="en-IE" smtClean="0"/>
              <a:pPr/>
              <a:t>35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64827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06FB911-945E-4B88-BE1A-C957AEDE62F8}" type="slidenum">
              <a:rPr lang="en-IE" smtClean="0"/>
              <a:pPr/>
              <a:t>40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331526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/>
              <a:t>Business</a:t>
            </a:r>
          </a:p>
          <a:p>
            <a:r>
              <a:rPr lang="en-IE"/>
              <a:t>Science</a:t>
            </a:r>
            <a:r>
              <a:rPr lang="en-IE" baseline="0"/>
              <a:t> Entry requirements only one subject but two very useful</a:t>
            </a: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9165D-B8DD-4198-9F06-9552BBC755DA}" type="slidenum">
              <a:rPr lang="en-IE" smtClean="0"/>
              <a:pPr/>
              <a:t>41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750556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9165D-B8DD-4198-9F06-9552BBC755DA}" type="slidenum">
              <a:rPr lang="en-IE" smtClean="0"/>
              <a:pPr/>
              <a:t>42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93549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9165D-B8DD-4198-9F06-9552BBC755DA}" type="slidenum">
              <a:rPr lang="en-IE" smtClean="0"/>
              <a:pPr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094291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IE" altLang="en-US"/>
              <a:t>Consider the following :Does the student like writing essays or are they more practical and projected orientated?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IE" altLang="en-US"/>
              <a:t>Ability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IE" altLang="en-US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IE" altLang="en-US"/>
              <a:t>Aptitude: </a:t>
            </a:r>
            <a:r>
              <a:rPr lang="en-IE" altLang="en-US">
                <a:solidFill>
                  <a:schemeClr val="accent2"/>
                </a:solidFill>
              </a:rPr>
              <a:t>Take time to analyse DATS feedback handout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IE" altLang="en-US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IE" altLang="en-US"/>
              <a:t>Interest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IE" altLang="en-US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IE" altLang="en-US"/>
              <a:t>Personality</a:t>
            </a:r>
          </a:p>
          <a:p>
            <a:pPr eaLnBrk="1" hangingPunct="1">
              <a:spcBef>
                <a:spcPct val="0"/>
              </a:spcBef>
            </a:pPr>
            <a:endParaRPr lang="en-IE" alt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45868DE-75F7-4F5B-91A2-316D9042E858}" type="slidenum">
              <a:rPr lang="en-IE" altLang="en-US">
                <a:latin typeface="Calibri" panose="020F0502020204030204" pitchFamily="34" charset="0"/>
              </a:rPr>
              <a:pPr eaLnBrk="1" hangingPunct="1"/>
              <a:t>43</a:t>
            </a:fld>
            <a:endParaRPr lang="en-IE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8149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IE">
                <a:solidFill>
                  <a:srgbClr val="002060"/>
                </a:solidFill>
              </a:rPr>
              <a:t>You will be studying these subjects for the next 2 years. They can affect what you will be studying in college and you may even end up choosing a career based on these subjects. So this isnt a decision you should take lightly.  here are a few factors to consider when you are making these tough decisions. </a:t>
            </a:r>
            <a:endParaRPr lang="en-US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en-IE">
                <a:solidFill>
                  <a:srgbClr val="002060"/>
                </a:solidFill>
              </a:rPr>
              <a:t>Advice for choosing subejcts </a:t>
            </a:r>
            <a:endParaRPr lang="en-US">
              <a:cs typeface="Calibri"/>
            </a:endParaRPr>
          </a:p>
          <a:p>
            <a:pPr>
              <a:spcBef>
                <a:spcPct val="0"/>
              </a:spcBef>
            </a:pPr>
            <a:r>
              <a:rPr lang="en-IE">
                <a:solidFill>
                  <a:srgbClr val="002060"/>
                </a:solidFill>
              </a:rPr>
              <a:t>Consider</a:t>
            </a:r>
            <a:r>
              <a:rPr lang="en-IE" sz="1200">
                <a:solidFill>
                  <a:srgbClr val="002060"/>
                </a:solidFill>
              </a:rPr>
              <a:t> the follow</a:t>
            </a:r>
            <a:endParaRPr lang="en-IE"/>
          </a:p>
          <a:p>
            <a:pPr lvl="1" eaLnBrk="1" hangingPunct="1">
              <a:lnSpc>
                <a:spcPct val="130000"/>
              </a:lnSpc>
              <a:buClr>
                <a:srgbClr val="FF0000"/>
              </a:buClr>
              <a:buSzTx/>
              <a:buFont typeface="Wingdings" pitchFamily="2" charset="2"/>
              <a:buNone/>
              <a:defRPr/>
            </a:pPr>
            <a:r>
              <a:rPr lang="en-IE"/>
              <a:t>Choose subjects YOU:</a:t>
            </a:r>
          </a:p>
          <a:p>
            <a:pPr lvl="1" eaLnBrk="1" hangingPunct="1">
              <a:lnSpc>
                <a:spcPct val="130000"/>
              </a:lnSpc>
              <a:buClr>
                <a:srgbClr val="FF0000"/>
              </a:buClr>
              <a:buSzTx/>
              <a:buFont typeface="Wingdings" pitchFamily="2" charset="2"/>
              <a:buChar char="¯"/>
              <a:defRPr/>
            </a:pPr>
            <a:r>
              <a:rPr lang="en-IE"/>
              <a:t>Like</a:t>
            </a:r>
          </a:p>
          <a:p>
            <a:pPr lvl="1" eaLnBrk="1" hangingPunct="1">
              <a:lnSpc>
                <a:spcPct val="130000"/>
              </a:lnSpc>
              <a:buClr>
                <a:srgbClr val="FF0000"/>
              </a:buClr>
              <a:buSzTx/>
              <a:buFont typeface="Wingdings" pitchFamily="2" charset="2"/>
              <a:buChar char="¯"/>
              <a:defRPr/>
            </a:pPr>
            <a:r>
              <a:rPr lang="en-IE"/>
              <a:t>Have achieved well in</a:t>
            </a:r>
          </a:p>
          <a:p>
            <a:pPr lvl="1" eaLnBrk="1" hangingPunct="1">
              <a:lnSpc>
                <a:spcPct val="130000"/>
              </a:lnSpc>
              <a:buClr>
                <a:srgbClr val="FF0000"/>
              </a:buClr>
              <a:buSzTx/>
              <a:buFont typeface="Wingdings" pitchFamily="2" charset="2"/>
              <a:buChar char="¯"/>
              <a:defRPr/>
            </a:pPr>
            <a:r>
              <a:rPr lang="en-IE"/>
              <a:t>Need for your future</a:t>
            </a:r>
          </a:p>
          <a:p>
            <a:pPr lvl="1" eaLnBrk="1" hangingPunct="1">
              <a:lnSpc>
                <a:spcPct val="130000"/>
              </a:lnSpc>
              <a:buClr>
                <a:srgbClr val="FF0000"/>
              </a:buClr>
              <a:buSzTx/>
              <a:buFont typeface="Wingdings" pitchFamily="2" charset="2"/>
              <a:buChar char="¯"/>
              <a:defRPr/>
            </a:pPr>
            <a:r>
              <a:rPr lang="en-IE"/>
              <a:t>Are prepared to work at</a:t>
            </a:r>
          </a:p>
          <a:p>
            <a:pPr lvl="1" eaLnBrk="1" hangingPunct="1">
              <a:lnSpc>
                <a:spcPct val="130000"/>
              </a:lnSpc>
              <a:buClr>
                <a:srgbClr val="FF0000"/>
              </a:buClr>
              <a:buSzTx/>
              <a:buNone/>
              <a:defRPr/>
            </a:pPr>
            <a:endParaRPr lang="en-IE"/>
          </a:p>
          <a:p>
            <a:pPr lvl="1">
              <a:buFont typeface="Wingdings" pitchFamily="2" charset="2"/>
              <a:buChar char="J"/>
              <a:defRPr/>
            </a:pPr>
            <a:r>
              <a:rPr lang="en-IE"/>
              <a:t>Link  talents to subjects</a:t>
            </a:r>
          </a:p>
          <a:p>
            <a:pPr lvl="1">
              <a:buFont typeface="Wingdings" pitchFamily="2" charset="2"/>
              <a:buChar char="J"/>
              <a:defRPr/>
            </a:pPr>
            <a:r>
              <a:rPr lang="en-IE"/>
              <a:t>Talk to teachers, siblings, neighbours, people on the bus</a:t>
            </a:r>
          </a:p>
          <a:p>
            <a:pPr lvl="1">
              <a:buFont typeface="Wingdings" pitchFamily="2" charset="2"/>
              <a:buChar char="J"/>
              <a:defRPr/>
            </a:pPr>
            <a:r>
              <a:rPr lang="en-IE"/>
              <a:t>Look at senior cycle text books</a:t>
            </a:r>
          </a:p>
          <a:p>
            <a:pPr lvl="1">
              <a:buFont typeface="Wingdings" pitchFamily="2" charset="2"/>
              <a:buChar char="J"/>
              <a:defRPr/>
            </a:pPr>
            <a:r>
              <a:rPr lang="en-IE"/>
              <a:t>Choose a good mix of subjects to keep college and career options open</a:t>
            </a:r>
          </a:p>
          <a:p>
            <a:pPr eaLnBrk="1" hangingPunct="1">
              <a:spcBef>
                <a:spcPct val="0"/>
              </a:spcBef>
            </a:pPr>
            <a:r>
              <a:rPr lang="en-IE" sz="1200" err="1">
                <a:solidFill>
                  <a:srgbClr val="002060"/>
                </a:solidFill>
              </a:rPr>
              <a:t>ing</a:t>
            </a:r>
            <a:r>
              <a:rPr lang="en-IE" sz="1200">
                <a:solidFill>
                  <a:srgbClr val="002060"/>
                </a:solidFill>
              </a:rPr>
              <a:t> factors when choosing your subjects</a:t>
            </a:r>
            <a:r>
              <a:rPr lang="en-IE">
                <a:solidFill>
                  <a:srgbClr val="002060"/>
                </a:solidFill>
              </a:rPr>
              <a:t>:</a:t>
            </a:r>
            <a:endParaRPr lang="en-IE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2ADB18-94A1-4CE2-8C1A-F7B8F7458550}" type="slidenum">
              <a:rPr lang="en-IE" smtClean="0"/>
              <a:pPr/>
              <a:t>44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060948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9165D-B8DD-4198-9F06-9552BBC755DA}" type="slidenum">
              <a:rPr lang="en-IE" smtClean="0"/>
              <a:pPr/>
              <a:t>45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788231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4FEA9A5-3F40-4DBF-B1A7-36CFC182382C}" type="slidenum">
              <a:rPr lang="en-IE" smtClean="0"/>
              <a:pPr/>
              <a:t>47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95789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278781-3C3D-4EC8-AD9A-964C51921254}" type="slidenum">
              <a:rPr lang="en-IE" smtClean="0"/>
              <a:pPr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23076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IE" altLang="en-US"/>
              <a:t>Consider the following :Does the student like writing essays or are they more practical and projected orientated?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IE" altLang="en-US"/>
              <a:t>Ability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IE" altLang="en-US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IE" altLang="en-US"/>
              <a:t>Aptitude: </a:t>
            </a:r>
            <a:r>
              <a:rPr lang="en-IE" altLang="en-US">
                <a:solidFill>
                  <a:schemeClr val="accent2"/>
                </a:solidFill>
              </a:rPr>
              <a:t>Take time to analyse DATS feedback handout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IE" altLang="en-US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IE" altLang="en-US"/>
              <a:t>Interest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IE" altLang="en-US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IE" altLang="en-US"/>
              <a:t>Personality</a:t>
            </a:r>
          </a:p>
          <a:p>
            <a:pPr eaLnBrk="1" hangingPunct="1">
              <a:spcBef>
                <a:spcPct val="0"/>
              </a:spcBef>
            </a:pPr>
            <a:endParaRPr lang="en-IE" alt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45868DE-75F7-4F5B-91A2-316D9042E858}" type="slidenum">
              <a:rPr lang="en-IE" altLang="en-US">
                <a:latin typeface="Calibri" panose="020F0502020204030204" pitchFamily="34" charset="0"/>
              </a:rPr>
              <a:pPr eaLnBrk="1" hangingPunct="1"/>
              <a:t>6</a:t>
            </a:fld>
            <a:endParaRPr lang="en-IE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190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9165D-B8DD-4198-9F06-9552BBC755DA}" type="slidenum">
              <a:rPr lang="en-IE" smtClean="0"/>
              <a:pPr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29280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Everyone has their own strengths and weaknesses because everyone does differently.</a:t>
            </a:r>
          </a:p>
          <a:p>
            <a:r>
              <a:rPr lang="en-IE"/>
              <a:t>YOU</a:t>
            </a:r>
            <a:r>
              <a:rPr lang="en-IE" baseline="0"/>
              <a:t> WILL tend to work harder in areas of interest, did you enjoy the subject during the taster classes </a:t>
            </a:r>
          </a:p>
          <a:p>
            <a:r>
              <a:rPr lang="en-IE" baseline="0"/>
              <a:t>Aptitude- ability- did you do well in these subjects for the Junior Cert</a:t>
            </a:r>
          </a:p>
          <a:p>
            <a:pPr eaLnBrk="1" hangingPunct="1">
              <a:spcBef>
                <a:spcPct val="0"/>
              </a:spcBef>
            </a:pPr>
            <a:r>
              <a:rPr lang="en-IE" altLang="en-US"/>
              <a:t>Consider the following :Does the student like writing essays or are they more practical and projected orientated?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IE" altLang="en-US"/>
              <a:t>Ability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IE" altLang="en-US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IE" altLang="en-US"/>
              <a:t>Aptitude: </a:t>
            </a:r>
            <a:r>
              <a:rPr lang="en-IE" altLang="en-US">
                <a:solidFill>
                  <a:schemeClr val="accent2"/>
                </a:solidFill>
              </a:rPr>
              <a:t>Take time to analyse DATS feedback handout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IE" altLang="en-US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IE" altLang="en-US"/>
              <a:t>Interest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IE" altLang="en-US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IE" altLang="en-US"/>
              <a:t>Personality</a:t>
            </a:r>
          </a:p>
          <a:p>
            <a:pPr eaLnBrk="1" hangingPunct="1">
              <a:spcBef>
                <a:spcPct val="0"/>
              </a:spcBef>
            </a:pPr>
            <a:endParaRPr lang="en-IE" altLang="en-US"/>
          </a:p>
          <a:p>
            <a:endParaRPr lang="en-IE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9165D-B8DD-4198-9F06-9552BBC755DA}" type="slidenum">
              <a:rPr lang="en-IE" smtClean="0"/>
              <a:pPr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70492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altLang="en-US"/>
              <a:t>Matriculation has nothing to do with points.</a:t>
            </a:r>
            <a:endParaRPr lang="en-GB" altLang="en-US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/>
              <a:t>General entry requirements vary from institution to </a:t>
            </a:r>
            <a:r>
              <a:rPr lang="en-IE" err="1"/>
              <a:t>institiuion</a:t>
            </a:r>
            <a:endParaRPr lang="en-IE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/>
              <a:t>Set out subjects, levels (honours/ordinary) and grades that have to be achieved by everyone</a:t>
            </a:r>
            <a:endParaRPr lang="en-IE">
              <a:cs typeface="Calibri"/>
            </a:endParaRPr>
          </a:p>
          <a:p>
            <a:pPr>
              <a:defRPr/>
            </a:pPr>
            <a:r>
              <a:rPr lang="en-IE"/>
              <a:t>Places are allocated on points 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/>
              <a:t>Entry Requirements.</a:t>
            </a:r>
            <a:endParaRPr lang="en-IE">
              <a:cs typeface="Calibri"/>
            </a:endParaRPr>
          </a:p>
          <a:p>
            <a:pPr marL="56642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/>
              <a:t>Course Requirements.</a:t>
            </a:r>
            <a:endParaRPr lang="en-IE">
              <a:cs typeface="Calibri"/>
            </a:endParaRPr>
          </a:p>
          <a:p>
            <a:pPr marL="56642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/>
              <a:t>Points Requirements.</a:t>
            </a:r>
            <a:endParaRPr lang="en-IE">
              <a:cs typeface="Calibri"/>
            </a:endParaRPr>
          </a:p>
          <a:p>
            <a:pPr marL="171450" indent="-171450">
              <a:buFont typeface="Arial"/>
              <a:buChar char="•"/>
              <a:defRPr/>
            </a:pPr>
            <a:r>
              <a:rPr lang="en-IE"/>
              <a:t>To be considered for admission you must first meet the minimum entry requirements and then specific subject requirements and then points. </a:t>
            </a:r>
            <a:endParaRPr lang="en-US"/>
          </a:p>
          <a:p>
            <a:pPr marL="628650" lvl="1" indent="-171450">
              <a:buFont typeface="Arial"/>
              <a:buChar char="•"/>
              <a:defRPr/>
            </a:pPr>
            <a:r>
              <a:rPr lang="en-IE"/>
              <a:t>General Entry Requirements</a:t>
            </a:r>
            <a:endParaRPr lang="en-US"/>
          </a:p>
          <a:p>
            <a:pPr marL="1085850" lvl="2" indent="-171450">
              <a:buFont typeface="Arial"/>
              <a:buChar char="•"/>
              <a:defRPr/>
            </a:pPr>
            <a:r>
              <a:rPr lang="en-IE"/>
              <a:t>Level 8 Courses (in most cases) 6 Subjects: </a:t>
            </a:r>
            <a:endParaRPr lang="en-US"/>
          </a:p>
          <a:p>
            <a:pPr marL="628650" lvl="1" indent="-171450">
              <a:buFont typeface="Arial"/>
              <a:buChar char="•"/>
              <a:defRPr/>
            </a:pPr>
            <a:r>
              <a:rPr lang="en-US"/>
              <a:t>2 H5 and 4 O6/H7 grades</a:t>
            </a:r>
            <a:endParaRPr lang="en-US">
              <a:cs typeface="Calibri"/>
            </a:endParaRPr>
          </a:p>
          <a:p>
            <a:pPr marL="1085850" lvl="2" indent="-171450">
              <a:buFont typeface="Arial"/>
              <a:buChar char="•"/>
              <a:defRPr/>
            </a:pPr>
            <a:r>
              <a:rPr lang="en-US"/>
              <a:t>3 H5 and 3 O6/H7 grades</a:t>
            </a:r>
            <a:endParaRPr lang="en-US">
              <a:cs typeface="Calibri"/>
            </a:endParaRPr>
          </a:p>
          <a:p>
            <a:pPr marL="1085850" lvl="2" indent="-171450">
              <a:buFont typeface="Arial"/>
              <a:buChar char="•"/>
              <a:defRPr/>
            </a:pPr>
            <a:r>
              <a:rPr lang="en-IE"/>
              <a:t>Level 6/ 7 courses (in most cases) </a:t>
            </a:r>
            <a:endParaRPr lang="en-US"/>
          </a:p>
          <a:p>
            <a:pPr marL="1085850" lvl="2" indent="-171450">
              <a:buFont typeface="Arial"/>
              <a:buChar char="•"/>
              <a:defRPr/>
            </a:pPr>
            <a:r>
              <a:rPr lang="en-US"/>
              <a:t>5 O6/H7 grades</a:t>
            </a:r>
            <a:endParaRPr lang="en-IE"/>
          </a:p>
          <a:p>
            <a:pPr marL="628650" lvl="1" indent="-171450">
              <a:buFont typeface="Arial"/>
              <a:buChar char="•"/>
              <a:defRPr/>
            </a:pPr>
            <a:endParaRPr lang="en-IE"/>
          </a:p>
          <a:p>
            <a:pPr marL="171450" indent="-171450">
              <a:buFont typeface="Arial"/>
              <a:buChar char="•"/>
              <a:defRPr/>
            </a:pPr>
            <a:r>
              <a:rPr lang="en-IE"/>
              <a:t>Specific Subject Entry Requirements </a:t>
            </a:r>
            <a:endParaRPr lang="en-US"/>
          </a:p>
          <a:p>
            <a:pPr marL="628650" lvl="1" indent="-171450">
              <a:buFont typeface="Arial"/>
              <a:buChar char="•"/>
              <a:defRPr/>
            </a:pPr>
            <a:r>
              <a:rPr lang="en-IE"/>
              <a:t>Primary Teaching: H4 in Higher Level Irish</a:t>
            </a:r>
            <a:endParaRPr lang="en-US"/>
          </a:p>
          <a:p>
            <a:pPr marL="1085850" lvl="2" indent="-171450">
              <a:buFont typeface="Arial"/>
              <a:buChar char="•"/>
              <a:defRPr/>
            </a:pPr>
            <a:r>
              <a:rPr lang="en-IE"/>
              <a:t>Engineering: Honours Maths for Universities</a:t>
            </a:r>
            <a:endParaRPr lang="en-US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IE">
              <a:cs typeface="Calibri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0E48A06-7334-4B13-A6FD-2CEE6E6DECC4}" type="slidenum">
              <a:rPr lang="en-IE" altLang="en-US">
                <a:latin typeface="Calibri" panose="020F0502020204030204" pitchFamily="34" charset="0"/>
              </a:rPr>
              <a:pPr eaLnBrk="1" hangingPunct="1"/>
              <a:t>14</a:t>
            </a:fld>
            <a:endParaRPr lang="en-IE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580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B21EAE0-C0F4-41D7-8DC5-71DCB93252D7}" type="slidenum">
              <a:rPr lang="en-IE" smtClean="0"/>
              <a:pPr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1508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/>
              <a:t>NUI Colleges: UCD, MU, NUIG,UCC,RCSI,SCHM,NCAD,ST. ANGELAS, MILLTOWN INSTITUTE and Institute of Public Administration.</a:t>
            </a:r>
          </a:p>
          <a:p>
            <a:r>
              <a:rPr lang="en-GB"/>
              <a:t>Moral of the story CHECK!</a:t>
            </a:r>
            <a:endParaRPr lang="en-GB">
              <a:cs typeface="Calibri"/>
            </a:endParaRPr>
          </a:p>
          <a:p>
            <a:endParaRPr lang="en-IE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9165D-B8DD-4198-9F06-9552BBC755DA}" type="slidenum">
              <a:rPr lang="en-IE" smtClean="0"/>
              <a:pPr/>
              <a:t>16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74271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681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91440" rIns="45720" bIns="9144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168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91440" rIns="45720" bIns="9144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029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4529541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58750"/>
            <a:ext cx="6686549" cy="14688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46088"/>
            <a:ext cx="2628899" cy="976312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89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598613"/>
            <a:ext cx="2628899" cy="426243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2197B-73BE-4D8D-B61D-E6D546AB64C9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BB80-F4D3-4421-B127-A0F107603CD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035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1"/>
            <a:ext cx="6686550" cy="2724845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627406"/>
            <a:ext cx="16557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06"/>
            <a:ext cx="485775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523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849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459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982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14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303809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615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1">
              <a:lumMod val="50000"/>
              <a:lumOff val="5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3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011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" y="6400800"/>
            <a:ext cx="914398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0266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786"/>
            <a:ext cx="1767506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787783"/>
            <a:ext cx="58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8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openxmlformats.org/officeDocument/2006/relationships/image" Target="../media/image16.jpeg"/><Relationship Id="rId7" Type="http://schemas.openxmlformats.org/officeDocument/2006/relationships/diagramQuickStyle" Target="../diagrams/quickStyle1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2.xml"/><Relationship Id="rId5" Type="http://schemas.openxmlformats.org/officeDocument/2006/relationships/diagramData" Target="../diagrams/data12.xml"/><Relationship Id="rId4" Type="http://schemas.openxmlformats.org/officeDocument/2006/relationships/image" Target="../media/image17.png"/><Relationship Id="rId9" Type="http://schemas.microsoft.com/office/2007/relationships/diagramDrawing" Target="../diagrams/drawing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13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Relationship Id="rId9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14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15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Relationship Id="rId9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eersportal.ie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0.xml"/><Relationship Id="rId3" Type="http://schemas.openxmlformats.org/officeDocument/2006/relationships/image" Target="../media/image16.jpeg"/><Relationship Id="rId7" Type="http://schemas.openxmlformats.org/officeDocument/2006/relationships/diagramQuickStyle" Target="../diagrams/quickStyle20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0.xml"/><Relationship Id="rId5" Type="http://schemas.openxmlformats.org/officeDocument/2006/relationships/diagramData" Target="../diagrams/data20.xml"/><Relationship Id="rId4" Type="http://schemas.openxmlformats.org/officeDocument/2006/relationships/image" Target="../media/image17.png"/><Relationship Id="rId9" Type="http://schemas.microsoft.com/office/2007/relationships/diagramDrawing" Target="../diagrams/drawing20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21.xml"/><Relationship Id="rId7" Type="http://schemas.openxmlformats.org/officeDocument/2006/relationships/image" Target="../media/image15.jpe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Relationship Id="rId9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22.xml"/><Relationship Id="rId7" Type="http://schemas.openxmlformats.org/officeDocument/2006/relationships/image" Target="../media/image15.jpe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Relationship Id="rId9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23.xml"/><Relationship Id="rId7" Type="http://schemas.openxmlformats.org/officeDocument/2006/relationships/image" Target="../media/image15.jpe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24.xml"/><Relationship Id="rId9" Type="http://schemas.openxmlformats.org/officeDocument/2006/relationships/image" Target="../media/image3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ic.ul.ie/" TargetMode="External"/><Relationship Id="rId3" Type="http://schemas.openxmlformats.org/officeDocument/2006/relationships/hyperlink" Target="http://www.examinations.ie/" TargetMode="External"/><Relationship Id="rId7" Type="http://schemas.openxmlformats.org/officeDocument/2006/relationships/hyperlink" Target="http://www.lit.ie/" TargetMode="External"/><Relationship Id="rId2" Type="http://schemas.openxmlformats.org/officeDocument/2006/relationships/hyperlink" Target="http://www.curriculumonline.ie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ul.ie/" TargetMode="External"/><Relationship Id="rId5" Type="http://schemas.openxmlformats.org/officeDocument/2006/relationships/hyperlink" Target="http://www.careersportal.ie/" TargetMode="External"/><Relationship Id="rId4" Type="http://schemas.openxmlformats.org/officeDocument/2006/relationships/hyperlink" Target="http://www.qualifax.ie/" TargetMode="Externa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6E6FEC8-170C-492C-84E0-54394629D1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E940A1-B9E0-4C5D-A55E-B19742379C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1C8E47B-A563-4B44-A9B0-9316605C2E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2F9EC5C-9D0F-4497-9D4D-77F0D5B1FC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5499" y="4550229"/>
            <a:ext cx="8181805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/>
              <a:t>Subject Choice for Leaving Certificate</a:t>
            </a:r>
            <a:endParaRPr lang="en-US" sz="4000" b="0" i="0"/>
          </a:p>
        </p:txBody>
      </p:sp>
      <p:sp>
        <p:nvSpPr>
          <p:cNvPr id="6" name="Subtitle 5"/>
          <p:cNvSpPr>
            <a:spLocks noGrp="1"/>
          </p:cNvSpPr>
          <p:nvPr>
            <p:ph type="body" idx="1"/>
          </p:nvPr>
        </p:nvSpPr>
        <p:spPr>
          <a:xfrm>
            <a:off x="475499" y="5727515"/>
            <a:ext cx="8193826" cy="51547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700" b="1" i="0">
                <a:solidFill>
                  <a:schemeClr val="tx1">
                    <a:lumMod val="85000"/>
                    <a:lumOff val="15000"/>
                  </a:schemeClr>
                </a:solidFill>
              </a:rPr>
              <a:t>St. Anne's Community College</a:t>
            </a:r>
          </a:p>
          <a:p>
            <a:endParaRPr lang="en-US" sz="1700" b="0" i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1700" b="0" i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Picture Placeholder 3">
            <a:extLst>
              <a:ext uri="{FF2B5EF4-FFF2-40B4-BE49-F238E27FC236}">
                <a16:creationId xmlns:a16="http://schemas.microsoft.com/office/drawing/2014/main" id="{BA46D45B-B3E3-4D15-A883-33D694B072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1" r="-2" b="19254"/>
          <a:stretch/>
        </p:blipFill>
        <p:spPr>
          <a:xfrm>
            <a:off x="476592" y="640080"/>
            <a:ext cx="8187348" cy="3602736"/>
          </a:xfrm>
          <a:prstGeom prst="rect">
            <a:avLst/>
          </a:prstGeom>
          <a:solidFill>
            <a:schemeClr val="accent1"/>
          </a:solidFill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C1DD005-0DD7-43EB-A8A4-05DBAF467F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0814" y="5618770"/>
            <a:ext cx="78867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AB8A5BB8-3387-47C5-9FA6-5ED224F685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CBD290E-8711-4995-A866-4ABAE2A18D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73309403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CB75DD8E-B999-49FA-A60B-10AD21B955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1078" y="634946"/>
            <a:ext cx="4931229" cy="1450757"/>
          </a:xfrm>
        </p:spPr>
        <p:txBody>
          <a:bodyPr>
            <a:normAutofit/>
          </a:bodyPr>
          <a:lstStyle/>
          <a:p>
            <a:r>
              <a:rPr lang="en-IE"/>
              <a:t>LCVP	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353C219-00D1-436B-A859-07C0CD58B6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1077" y="2086188"/>
            <a:ext cx="456732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3731076" y="2198914"/>
            <a:ext cx="4931230" cy="3670180"/>
          </a:xfrm>
        </p:spPr>
        <p:txBody>
          <a:bodyPr vert="horz" lIns="0" tIns="45720" rIns="0" bIns="45720" rtlCol="0">
            <a:normAutofit/>
          </a:bodyPr>
          <a:lstStyle/>
          <a:p>
            <a:r>
              <a:rPr lang="en-IE" sz="1400"/>
              <a:t>What is it?</a:t>
            </a:r>
            <a:endParaRPr lang="en-IE" sz="1400">
              <a:cs typeface="Calibri"/>
            </a:endParaRPr>
          </a:p>
          <a:p>
            <a:pPr marL="383540" lvl="1"/>
            <a:r>
              <a:rPr lang="en-IE" sz="1400"/>
              <a:t>An add on programme where you study two modules namely Enterprise Education and The world of Work.  It aims to prepare young people for both.</a:t>
            </a:r>
            <a:endParaRPr lang="en-IE" sz="1400">
              <a:cs typeface="Calibri"/>
            </a:endParaRPr>
          </a:p>
          <a:p>
            <a:r>
              <a:rPr lang="en-IE" sz="1400"/>
              <a:t>How do I get to study it?</a:t>
            </a:r>
            <a:endParaRPr lang="en-IE" sz="1400">
              <a:cs typeface="Calibri"/>
            </a:endParaRPr>
          </a:p>
          <a:p>
            <a:pPr marL="383540" lvl="1"/>
            <a:r>
              <a:rPr lang="en-IE" sz="1400"/>
              <a:t>It is available to all students as an additional subject.</a:t>
            </a:r>
            <a:endParaRPr lang="en-IE" sz="1400">
              <a:cs typeface="Calibri"/>
            </a:endParaRPr>
          </a:p>
          <a:p>
            <a:r>
              <a:rPr lang="en-IE" sz="1400"/>
              <a:t>Why is it a good idea?</a:t>
            </a:r>
            <a:endParaRPr lang="en-IE" sz="1400">
              <a:cs typeface="Calibri"/>
            </a:endParaRPr>
          </a:p>
          <a:p>
            <a:pPr marL="383540" lvl="1"/>
            <a:r>
              <a:rPr lang="en-IE" sz="1400"/>
              <a:t>If you do any ordinary level subjects it is very useful for points</a:t>
            </a:r>
            <a:endParaRPr lang="en-IE" sz="1400">
              <a:cs typeface="Calibri"/>
            </a:endParaRPr>
          </a:p>
          <a:p>
            <a:pPr marL="383540" lvl="1"/>
            <a:r>
              <a:rPr lang="en-IE" sz="1400"/>
              <a:t>It is common level</a:t>
            </a:r>
            <a:endParaRPr lang="en-IE" sz="1400">
              <a:cs typeface="Calibri"/>
            </a:endParaRPr>
          </a:p>
          <a:p>
            <a:pPr marL="383540" lvl="1"/>
            <a:r>
              <a:rPr lang="en-IE" sz="1400"/>
              <a:t>It is assessed completely before the LC</a:t>
            </a:r>
            <a:endParaRPr lang="en-IE" sz="1400">
              <a:cs typeface="Calibri"/>
            </a:endParaRPr>
          </a:p>
          <a:p>
            <a:pPr marL="383540" lvl="1"/>
            <a:r>
              <a:rPr lang="en-IE" sz="1400"/>
              <a:t>60% portfolio including items like CV, Career Investigation, Recorded Interview, Visits</a:t>
            </a:r>
            <a:endParaRPr lang="en-IE" sz="1400">
              <a:cs typeface="Calibri"/>
            </a:endParaRPr>
          </a:p>
          <a:p>
            <a:pPr marL="383540" lvl="1"/>
            <a:r>
              <a:rPr lang="en-IE" sz="1400"/>
              <a:t>40% Exam in May of LC Year</a:t>
            </a:r>
            <a:endParaRPr lang="en-IE" sz="1400">
              <a:cs typeface="Calibri"/>
            </a:endParaRPr>
          </a:p>
          <a:p>
            <a:endParaRPr lang="en-IE" sz="140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1EB8A30-598D-487B-A08F-FA61082967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37F856F-7C8A-4B04-A5FB-9E83AAC387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EB9007C-F2C7-2C22-5913-AA1A6151CB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072817"/>
              </p:ext>
            </p:extLst>
          </p:nvPr>
        </p:nvGraphicFramePr>
        <p:xfrm>
          <a:off x="475499" y="2081644"/>
          <a:ext cx="3000987" cy="243128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45837">
                  <a:extLst>
                    <a:ext uri="{9D8B030D-6E8A-4147-A177-3AD203B41FA5}">
                      <a16:colId xmlns:a16="http://schemas.microsoft.com/office/drawing/2014/main" val="2906814675"/>
                    </a:ext>
                  </a:extLst>
                </a:gridCol>
                <a:gridCol w="1255150">
                  <a:extLst>
                    <a:ext uri="{9D8B030D-6E8A-4147-A177-3AD203B41FA5}">
                      <a16:colId xmlns:a16="http://schemas.microsoft.com/office/drawing/2014/main" val="3015647487"/>
                    </a:ext>
                  </a:extLst>
                </a:gridCol>
              </a:tblGrid>
              <a:tr h="868952">
                <a:tc>
                  <a:txBody>
                    <a:bodyPr/>
                    <a:lstStyle/>
                    <a:p>
                      <a:pPr algn="l" fontAlgn="base"/>
                      <a:r>
                        <a:rPr lang="en-IE" sz="2200">
                          <a:effectLst/>
                        </a:rPr>
                        <a:t>LCVP Grade​</a:t>
                      </a:r>
                      <a:endParaRPr lang="en-IE" sz="32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164407" marR="164407" marT="82204" marB="82204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IE" sz="2200">
                          <a:effectLst/>
                        </a:rPr>
                        <a:t>LCVP Points​</a:t>
                      </a:r>
                      <a:endParaRPr lang="en-IE" sz="32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164407" marR="164407" marT="82204" marB="82204"/>
                </a:tc>
                <a:extLst>
                  <a:ext uri="{0D108BD9-81ED-4DB2-BD59-A6C34878D82A}">
                    <a16:rowId xmlns:a16="http://schemas.microsoft.com/office/drawing/2014/main" val="2151645783"/>
                  </a:ext>
                </a:extLst>
              </a:tr>
              <a:tr h="520777">
                <a:tc>
                  <a:txBody>
                    <a:bodyPr/>
                    <a:lstStyle/>
                    <a:p>
                      <a:pPr algn="l" fontAlgn="base"/>
                      <a:r>
                        <a:rPr lang="en-IE" sz="2000">
                          <a:effectLst/>
                        </a:rPr>
                        <a:t>Distinction ​</a:t>
                      </a:r>
                      <a:endParaRPr lang="en-IE" sz="32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64407" marR="164407" marT="82204" marB="82204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IE" sz="2000">
                          <a:effectLst/>
                        </a:rPr>
                        <a:t>66​</a:t>
                      </a:r>
                      <a:endParaRPr lang="en-IE" sz="32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64407" marR="164407" marT="82204" marB="82204"/>
                </a:tc>
                <a:extLst>
                  <a:ext uri="{0D108BD9-81ED-4DB2-BD59-A6C34878D82A}">
                    <a16:rowId xmlns:a16="http://schemas.microsoft.com/office/drawing/2014/main" val="2083816117"/>
                  </a:ext>
                </a:extLst>
              </a:tr>
              <a:tr h="520777">
                <a:tc>
                  <a:txBody>
                    <a:bodyPr/>
                    <a:lstStyle/>
                    <a:p>
                      <a:pPr algn="l" fontAlgn="base"/>
                      <a:r>
                        <a:rPr lang="en-IE" sz="2000">
                          <a:effectLst/>
                        </a:rPr>
                        <a:t>Merit​</a:t>
                      </a:r>
                      <a:endParaRPr lang="en-IE" sz="32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64407" marR="164407" marT="82204" marB="82204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IE" sz="2000">
                          <a:effectLst/>
                        </a:rPr>
                        <a:t>46​</a:t>
                      </a:r>
                      <a:endParaRPr lang="en-IE" sz="32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64407" marR="164407" marT="82204" marB="82204"/>
                </a:tc>
                <a:extLst>
                  <a:ext uri="{0D108BD9-81ED-4DB2-BD59-A6C34878D82A}">
                    <a16:rowId xmlns:a16="http://schemas.microsoft.com/office/drawing/2014/main" val="414551186"/>
                  </a:ext>
                </a:extLst>
              </a:tr>
              <a:tr h="520777">
                <a:tc>
                  <a:txBody>
                    <a:bodyPr/>
                    <a:lstStyle/>
                    <a:p>
                      <a:pPr algn="l" fontAlgn="base"/>
                      <a:r>
                        <a:rPr lang="en-IE" sz="2000">
                          <a:effectLst/>
                        </a:rPr>
                        <a:t>Pass​</a:t>
                      </a:r>
                      <a:endParaRPr lang="en-IE" sz="32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64407" marR="164407" marT="82204" marB="82204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IE" sz="2000">
                          <a:effectLst/>
                        </a:rPr>
                        <a:t>28​</a:t>
                      </a:r>
                      <a:endParaRPr lang="en-IE" sz="32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64407" marR="164407" marT="82204" marB="82204"/>
                </a:tc>
                <a:extLst>
                  <a:ext uri="{0D108BD9-81ED-4DB2-BD59-A6C34878D82A}">
                    <a16:rowId xmlns:a16="http://schemas.microsoft.com/office/drawing/2014/main" val="25326991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2115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28" name="Rectangle 82">
            <a:extLst>
              <a:ext uri="{FF2B5EF4-FFF2-40B4-BE49-F238E27FC236}">
                <a16:creationId xmlns:a16="http://schemas.microsoft.com/office/drawing/2014/main" id="{C3C4A2A4-B9DE-446F-B517-6FC718EA9B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9" name="Rectangle 84">
            <a:extLst>
              <a:ext uri="{FF2B5EF4-FFF2-40B4-BE49-F238E27FC236}">
                <a16:creationId xmlns:a16="http://schemas.microsoft.com/office/drawing/2014/main" id="{CD007C7B-2656-49D8-BFD6-EC5AE38537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5772840"/>
          </a:xfrm>
        </p:spPr>
        <p:txBody>
          <a:bodyPr anchor="ctr">
            <a:normAutofit/>
          </a:bodyPr>
          <a:lstStyle/>
          <a:p>
            <a:r>
              <a:rPr lang="en-IE" altLang="en-US" sz="3100" dirty="0">
                <a:solidFill>
                  <a:srgbClr val="FFFFFF"/>
                </a:solidFill>
              </a:rPr>
              <a:t>Factors Influencing Decision Making:</a:t>
            </a:r>
            <a:r>
              <a:rPr lang="en-IE" altLang="en-US" sz="3100" dirty="0">
                <a:solidFill>
                  <a:srgbClr val="FFFFFF"/>
                </a:solidFill>
                <a:cs typeface="Calibri Light"/>
              </a:rPr>
              <a:t/>
            </a:r>
            <a:br>
              <a:rPr lang="en-IE" altLang="en-US" sz="3100" dirty="0">
                <a:solidFill>
                  <a:srgbClr val="FFFFFF"/>
                </a:solidFill>
                <a:cs typeface="Calibri Light"/>
              </a:rPr>
            </a:br>
            <a:r>
              <a:rPr lang="en-IE" altLang="en-US" sz="3100">
                <a:solidFill>
                  <a:srgbClr val="FFFFFF"/>
                </a:solidFill>
              </a:rPr>
              <a:t/>
            </a:r>
            <a:br>
              <a:rPr lang="en-IE" altLang="en-US" sz="3100">
                <a:solidFill>
                  <a:srgbClr val="FFFFFF"/>
                </a:solidFill>
              </a:rPr>
            </a:br>
            <a:r>
              <a:rPr lang="en-IE" altLang="en-US" sz="3100" dirty="0">
                <a:solidFill>
                  <a:srgbClr val="FFFFFF"/>
                </a:solidFill>
              </a:rPr>
              <a:t>1. Interest and Aptitude</a:t>
            </a:r>
          </a:p>
        </p:txBody>
      </p:sp>
      <p:sp>
        <p:nvSpPr>
          <p:cNvPr id="13330" name="Rectangle 86">
            <a:extLst>
              <a:ext uri="{FF2B5EF4-FFF2-40B4-BE49-F238E27FC236}">
                <a16:creationId xmlns:a16="http://schemas.microsoft.com/office/drawing/2014/main" id="{23A771F5-9C52-403D-B6C0-3E252B9D61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3326" name="Content Placeholder 2">
            <a:extLst>
              <a:ext uri="{FF2B5EF4-FFF2-40B4-BE49-F238E27FC236}">
                <a16:creationId xmlns:a16="http://schemas.microsoft.com/office/drawing/2014/main" id="{5DE27892-45D7-439C-A43C-4CF68B15AE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992937"/>
              </p:ext>
            </p:extLst>
          </p:nvPr>
        </p:nvGraphicFramePr>
        <p:xfrm>
          <a:off x="3556397" y="639763"/>
          <a:ext cx="5098256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85594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3C4A2A4-B9DE-446F-B517-6FC718EA9B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007C7B-2656-49D8-BFD6-EC5AE38537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090A79-7844-4D89-882A-A1E06D274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5772840"/>
          </a:xfrm>
        </p:spPr>
        <p:txBody>
          <a:bodyPr anchor="ctr">
            <a:normAutofit/>
          </a:bodyPr>
          <a:lstStyle/>
          <a:p>
            <a:r>
              <a:rPr lang="en-IE" sz="3100" dirty="0">
                <a:solidFill>
                  <a:srgbClr val="FFFFFF"/>
                </a:solidFill>
                <a:cs typeface="Calibri Light"/>
              </a:rPr>
              <a:t>Factors</a:t>
            </a:r>
            <a:br>
              <a:rPr lang="en-IE" sz="3100" dirty="0">
                <a:solidFill>
                  <a:srgbClr val="FFFFFF"/>
                </a:solidFill>
                <a:cs typeface="Calibri Light"/>
              </a:rPr>
            </a:br>
            <a:r>
              <a:rPr lang="en-IE" sz="3100" dirty="0">
                <a:solidFill>
                  <a:srgbClr val="FFFFFF"/>
                </a:solidFill>
                <a:cs typeface="Calibri Light"/>
              </a:rPr>
              <a:t>Influencing </a:t>
            </a:r>
            <a:br>
              <a:rPr lang="en-IE" sz="3100" dirty="0">
                <a:solidFill>
                  <a:srgbClr val="FFFFFF"/>
                </a:solidFill>
                <a:cs typeface="Calibri Light"/>
              </a:rPr>
            </a:br>
            <a:r>
              <a:rPr lang="en-IE" sz="3100" dirty="0">
                <a:solidFill>
                  <a:srgbClr val="FFFFFF"/>
                </a:solidFill>
                <a:cs typeface="Calibri Light"/>
              </a:rPr>
              <a:t>Decision </a:t>
            </a:r>
            <a:br>
              <a:rPr lang="en-IE" sz="3100" dirty="0">
                <a:solidFill>
                  <a:srgbClr val="FFFFFF"/>
                </a:solidFill>
                <a:cs typeface="Calibri Light"/>
              </a:rPr>
            </a:br>
            <a:r>
              <a:rPr lang="en-IE" sz="3100" dirty="0">
                <a:solidFill>
                  <a:srgbClr val="FFFFFF"/>
                </a:solidFill>
                <a:cs typeface="Calibri Light"/>
              </a:rPr>
              <a:t>Making:</a:t>
            </a:r>
            <a:br>
              <a:rPr lang="en-IE" sz="3100" dirty="0">
                <a:solidFill>
                  <a:srgbClr val="FFFFFF"/>
                </a:solidFill>
                <a:cs typeface="Calibri Light"/>
              </a:rPr>
            </a:br>
            <a:r>
              <a:rPr lang="en-IE" sz="3100" dirty="0">
                <a:solidFill>
                  <a:srgbClr val="FFFFFF"/>
                </a:solidFill>
                <a:cs typeface="Calibri Light"/>
              </a:rPr>
              <a:t/>
            </a:r>
            <a:br>
              <a:rPr lang="en-IE" sz="3100" dirty="0">
                <a:solidFill>
                  <a:srgbClr val="FFFFFF"/>
                </a:solidFill>
                <a:cs typeface="Calibri Light"/>
              </a:rPr>
            </a:br>
            <a:r>
              <a:rPr lang="en-IE" sz="3100" dirty="0">
                <a:solidFill>
                  <a:srgbClr val="FFFFFF"/>
                </a:solidFill>
                <a:cs typeface="Calibri Light"/>
              </a:rPr>
              <a:t>2. Do you wish </a:t>
            </a:r>
            <a:r>
              <a:rPr lang="en-IE" sz="3100" dirty="0">
                <a:solidFill>
                  <a:srgbClr val="FFFFFF"/>
                </a:solidFill>
                <a:ea typeface="+mj-lt"/>
                <a:cs typeface="+mj-lt"/>
              </a:rPr>
              <a:t>to go to college? </a:t>
            </a:r>
            <a:r>
              <a:rPr lang="en-IE" sz="3100" dirty="0">
                <a:solidFill>
                  <a:srgbClr val="FFFFFF"/>
                </a:solidFill>
                <a:cs typeface="Calibri Light"/>
              </a:rPr>
              <a:t/>
            </a:r>
            <a:br>
              <a:rPr lang="en-IE" sz="3100" dirty="0">
                <a:solidFill>
                  <a:srgbClr val="FFFFFF"/>
                </a:solidFill>
                <a:cs typeface="Calibri Light"/>
              </a:rPr>
            </a:br>
            <a:r>
              <a:rPr lang="en-IE" sz="3100" dirty="0">
                <a:cs typeface="Calibri Light"/>
              </a:rPr>
              <a:t/>
            </a:r>
            <a:br>
              <a:rPr lang="en-IE" sz="3100" dirty="0">
                <a:cs typeface="Calibri Light"/>
              </a:rPr>
            </a:br>
            <a:r>
              <a:rPr lang="en-US" sz="3100" dirty="0">
                <a:solidFill>
                  <a:srgbClr val="FFFFFF"/>
                </a:solidFill>
                <a:cs typeface="Calibri Light"/>
              </a:rPr>
              <a:t>Three steps to consider for College entry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A771F5-9C52-403D-B6C0-3E252B9D61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80D14832-5F6D-4CA5-92CF-81501F4F55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5740171"/>
              </p:ext>
            </p:extLst>
          </p:nvPr>
        </p:nvGraphicFramePr>
        <p:xfrm>
          <a:off x="3556397" y="639763"/>
          <a:ext cx="5098256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9771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CAO Points System </a:t>
            </a: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71BCE827-5FA0-4236-83F7-2F7393041AB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24196" y="2002536"/>
          <a:ext cx="5945057" cy="4306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278735" y="2006800"/>
            <a:ext cx="2861393" cy="4253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6982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C3C4A2A4-B9DE-446F-B517-6FC718EA9B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D007C7B-2656-49D8-BFD6-EC5AE38537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69277" y="516835"/>
            <a:ext cx="2313633" cy="5772840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IE" sz="2900" dirty="0">
                <a:ea typeface="+mj-lt"/>
                <a:cs typeface="+mj-lt"/>
              </a:rPr>
              <a:t/>
            </a:r>
            <a:br>
              <a:rPr lang="en-IE" sz="2900" dirty="0">
                <a:ea typeface="+mj-lt"/>
                <a:cs typeface="+mj-lt"/>
              </a:rPr>
            </a:br>
            <a:r>
              <a:rPr lang="en-IE" sz="2900" dirty="0">
                <a:solidFill>
                  <a:srgbClr val="FFFFFF"/>
                </a:solidFill>
                <a:ea typeface="+mj-lt"/>
                <a:cs typeface="+mj-lt"/>
              </a:rPr>
              <a:t>Factors</a:t>
            </a:r>
            <a:r>
              <a:rPr lang="en-IE" sz="2900" dirty="0">
                <a:ea typeface="+mj-lt"/>
                <a:cs typeface="+mj-lt"/>
              </a:rPr>
              <a:t/>
            </a:r>
            <a:br>
              <a:rPr lang="en-IE" sz="2900" dirty="0">
                <a:ea typeface="+mj-lt"/>
                <a:cs typeface="+mj-lt"/>
              </a:rPr>
            </a:br>
            <a:r>
              <a:rPr lang="en-IE" sz="2900" dirty="0">
                <a:solidFill>
                  <a:srgbClr val="FFFFFF"/>
                </a:solidFill>
                <a:ea typeface="+mj-lt"/>
                <a:cs typeface="+mj-lt"/>
              </a:rPr>
              <a:t>Influencing </a:t>
            </a:r>
            <a:r>
              <a:rPr lang="en-IE" sz="2900" dirty="0">
                <a:ea typeface="+mj-lt"/>
                <a:cs typeface="+mj-lt"/>
              </a:rPr>
              <a:t/>
            </a:r>
            <a:br>
              <a:rPr lang="en-IE" sz="2900" dirty="0">
                <a:ea typeface="+mj-lt"/>
                <a:cs typeface="+mj-lt"/>
              </a:rPr>
            </a:br>
            <a:r>
              <a:rPr lang="en-IE" sz="2900" dirty="0">
                <a:solidFill>
                  <a:srgbClr val="FFFFFF"/>
                </a:solidFill>
                <a:ea typeface="+mj-lt"/>
                <a:cs typeface="+mj-lt"/>
              </a:rPr>
              <a:t>Decision </a:t>
            </a:r>
            <a:r>
              <a:rPr lang="en-IE" sz="2900" dirty="0">
                <a:ea typeface="+mj-lt"/>
                <a:cs typeface="+mj-lt"/>
              </a:rPr>
              <a:t/>
            </a:r>
            <a:br>
              <a:rPr lang="en-IE" sz="2900" dirty="0">
                <a:ea typeface="+mj-lt"/>
                <a:cs typeface="+mj-lt"/>
              </a:rPr>
            </a:br>
            <a:r>
              <a:rPr lang="en-IE" sz="2900" dirty="0">
                <a:solidFill>
                  <a:srgbClr val="FFFFFF"/>
                </a:solidFill>
                <a:ea typeface="+mj-lt"/>
                <a:cs typeface="+mj-lt"/>
              </a:rPr>
              <a:t>Making:</a:t>
            </a:r>
            <a:r>
              <a:rPr lang="en-IE" sz="2900" dirty="0">
                <a:ea typeface="+mj-lt"/>
                <a:cs typeface="+mj-lt"/>
              </a:rPr>
              <a:t/>
            </a:r>
            <a:br>
              <a:rPr lang="en-IE" sz="2900" dirty="0">
                <a:ea typeface="+mj-lt"/>
                <a:cs typeface="+mj-lt"/>
              </a:rPr>
            </a:br>
            <a:r>
              <a:rPr lang="en-IE" sz="2900" dirty="0">
                <a:ea typeface="+mj-lt"/>
                <a:cs typeface="+mj-lt"/>
              </a:rPr>
              <a:t/>
            </a:r>
            <a:br>
              <a:rPr lang="en-IE" sz="2900" dirty="0">
                <a:ea typeface="+mj-lt"/>
                <a:cs typeface="+mj-lt"/>
              </a:rPr>
            </a:br>
            <a:r>
              <a:rPr lang="en-IE" sz="2900" dirty="0">
                <a:solidFill>
                  <a:srgbClr val="FFFFFF"/>
                </a:solidFill>
              </a:rPr>
              <a:t>3. Do you need a specific subject for college? </a:t>
            </a:r>
            <a:endParaRPr lang="en-IE" sz="2900" dirty="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23A771F5-9C52-403D-B6C0-3E252B9D61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7173" name="Rectangle 3">
            <a:extLst>
              <a:ext uri="{FF2B5EF4-FFF2-40B4-BE49-F238E27FC236}">
                <a16:creationId xmlns:a16="http://schemas.microsoft.com/office/drawing/2014/main" id="{73C99094-C089-438F-B73A-804C1B8594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3625032"/>
              </p:ext>
            </p:extLst>
          </p:nvPr>
        </p:nvGraphicFramePr>
        <p:xfrm>
          <a:off x="3556397" y="639763"/>
          <a:ext cx="5098256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6673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205230C7-EEBB-4D56-8FD6-F27CBCA386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46344" y="634946"/>
            <a:ext cx="3615962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en-US" sz="3700" b="1"/>
              <a:t>Science Subjects &amp; Foreign Languages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A621C9D-2D12-4607-B2FA-56B5872DC0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1299" y="321733"/>
            <a:ext cx="2293430" cy="34082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6" name="Picture 7" descr="C:\Documents and Settings\ecathain\Local Settings\Temporary Internet Files\Content.IE5\PQ4Y5JR8\MC900015880[1].wm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43752" y="1185601"/>
            <a:ext cx="2088525" cy="1680501"/>
          </a:xfrm>
          <a:prstGeom prst="rect">
            <a:avLst/>
          </a:prstGeom>
          <a:noFill/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E0777970-D603-4A9B-8189-8450163384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34045" y="321733"/>
            <a:ext cx="1937955" cy="19552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3E8B2DF-B1FC-4CB7-BC91-49D98BA7C2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0072" y="2085703"/>
            <a:ext cx="30861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9C7A42B7-E988-47CB-BD9A-E0C9E3793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1299" y="3879167"/>
            <a:ext cx="2293430" cy="21355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87EE9AEF-88C8-4CD2-A365-E159D5FEDC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46441" y="2451014"/>
            <a:ext cx="1925558" cy="3532765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4" name="Picture 5" descr="C:\Documents and Settings\ecathain\Local Settings\Temporary Internet Files\Content.IE5\5Z10TFP5\MM900336813[1]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748564" y="2877031"/>
            <a:ext cx="1721311" cy="2680730"/>
          </a:xfrm>
          <a:prstGeom prst="rect">
            <a:avLst/>
          </a:prstGeom>
          <a:noFill/>
        </p:spPr>
      </p:pic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5046344" y="2198914"/>
            <a:ext cx="3615962" cy="36701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3"/>
              </a:buClr>
              <a:buFont typeface="Calibri" panose="020F0502020204030204" pitchFamily="34" charset="0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A decision to drop all </a:t>
            </a: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science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 subjects or </a:t>
            </a: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foreign languages may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 have significant implications on the range of courses/careers open to you later on. </a:t>
            </a:r>
            <a:b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B1E2751-9FC8-459D-92B7-B42CA1CFF7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6DC6514-2A81-410F-A2CA-6887D47444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6618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IE"/>
              <a:t>Languages </a:t>
            </a:r>
            <a:endParaRPr lang="en-GB"/>
          </a:p>
        </p:txBody>
      </p:sp>
      <p:graphicFrame>
        <p:nvGraphicFramePr>
          <p:cNvPr id="14341" name="Rectangle 3">
            <a:extLst>
              <a:ext uri="{FF2B5EF4-FFF2-40B4-BE49-F238E27FC236}">
                <a16:creationId xmlns:a16="http://schemas.microsoft.com/office/drawing/2014/main" id="{66C86BD8-187E-40D4-8E17-88E34A6A32C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22325" y="1846263"/>
          <a:ext cx="7543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53939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C0AD405C-E0B0-4979-A548-D02CE947F8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7068F7B-AFF1-40AC-9B50-9B2CCF263B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44270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82" name="Title 2"/>
          <p:cNvSpPr>
            <a:spLocks noGrp="1" noChangeArrowheads="1"/>
          </p:cNvSpPr>
          <p:nvPr>
            <p:ph type="title"/>
          </p:nvPr>
        </p:nvSpPr>
        <p:spPr>
          <a:xfrm>
            <a:off x="369276" y="516835"/>
            <a:ext cx="2801627" cy="2103875"/>
          </a:xfrm>
        </p:spPr>
        <p:txBody>
          <a:bodyPr>
            <a:normAutofit/>
          </a:bodyPr>
          <a:lstStyle/>
          <a:p>
            <a:pPr eaLnBrk="1" hangingPunct="1"/>
            <a:r>
              <a:rPr lang="en-IE" altLang="en-US" sz="3100" b="1">
                <a:solidFill>
                  <a:srgbClr val="FFFFFF"/>
                </a:solidFill>
              </a:rPr>
              <a:t>SPECIFIC SUBJECT REQUIREMENTS-</a:t>
            </a:r>
            <a:br>
              <a:rPr lang="en-IE" altLang="en-US" sz="3100" b="1">
                <a:solidFill>
                  <a:srgbClr val="FFFFFF"/>
                </a:solidFill>
              </a:rPr>
            </a:br>
            <a:r>
              <a:rPr lang="en-IE" altLang="en-US" sz="3100" b="1">
                <a:solidFill>
                  <a:srgbClr val="FFFFFF"/>
                </a:solidFill>
              </a:rPr>
              <a:t>SCIENCE SUBJECTS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FFE146A6-9A4E-4000-A7AC-3AAFA6C7FB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3009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485" name="Picture 9" descr="Image result for chemistr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2" r="11670" b="-2"/>
          <a:stretch/>
        </p:blipFill>
        <p:spPr bwMode="auto">
          <a:xfrm>
            <a:off x="3609120" y="-2655"/>
            <a:ext cx="2704983" cy="335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" name="Rectangle 194">
            <a:extLst>
              <a:ext uri="{FF2B5EF4-FFF2-40B4-BE49-F238E27FC236}">
                <a16:creationId xmlns:a16="http://schemas.microsoft.com/office/drawing/2014/main" id="{FED8AABA-E27D-41E8-8DCC-B04C5C103D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209" y="0"/>
            <a:ext cx="2711791" cy="33559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4" name="Picture 5" descr="Image result for biolog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9" r="6254" b="-2"/>
          <a:stretch/>
        </p:blipFill>
        <p:spPr bwMode="auto">
          <a:xfrm>
            <a:off x="6432209" y="10"/>
            <a:ext cx="2711791" cy="335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Image result for physics">
            <a:extLst>
              <a:ext uri="{FF2B5EF4-FFF2-40B4-BE49-F238E27FC236}">
                <a16:creationId xmlns:a16="http://schemas.microsoft.com/office/drawing/2014/main" id="{3AEA5573-673A-44BA-A458-DBFBE0F24B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05" r="-2" b="-2"/>
          <a:stretch/>
        </p:blipFill>
        <p:spPr bwMode="auto">
          <a:xfrm>
            <a:off x="3609120" y="3504904"/>
            <a:ext cx="5534880" cy="335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489" name="Content Placeholder 1">
            <a:extLst>
              <a:ext uri="{FF2B5EF4-FFF2-40B4-BE49-F238E27FC236}">
                <a16:creationId xmlns:a16="http://schemas.microsoft.com/office/drawing/2014/main" id="{C405BC15-95E6-4EB5-91AA-FB3C28314D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1415279"/>
              </p:ext>
            </p:extLst>
          </p:nvPr>
        </p:nvGraphicFramePr>
        <p:xfrm>
          <a:off x="369278" y="2653800"/>
          <a:ext cx="2801625" cy="3335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11617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A2511A4-2623-49B6-BA9E-58210EDBD6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3" y="0"/>
            <a:ext cx="9139737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80D0457-BEC7-4369-B650-2E19B9C983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" y="0"/>
            <a:ext cx="5660909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0A446E-E7E5-4022-A961-2479C8CF3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516835"/>
            <a:ext cx="4483452" cy="1666501"/>
          </a:xfrm>
        </p:spPr>
        <p:txBody>
          <a:bodyPr>
            <a:normAutofit/>
          </a:bodyPr>
          <a:lstStyle/>
          <a:p>
            <a:pPr eaLnBrk="1" hangingPunct="1"/>
            <a:r>
              <a:rPr lang="en-IE" altLang="en-US" sz="32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 of areas that a Science Subject is needed for...</a:t>
            </a: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810DE322-72BF-4B6D-80FE-3483E6071E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6541187"/>
              </p:ext>
            </p:extLst>
          </p:nvPr>
        </p:nvGraphicFramePr>
        <p:xfrm>
          <a:off x="716358" y="2236304"/>
          <a:ext cx="5182281" cy="4564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9380CFE9-0CF8-4929-A14B-2747CA6B57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0920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9" descr="Image result for chemistry">
            <a:extLst>
              <a:ext uri="{FF2B5EF4-FFF2-40B4-BE49-F238E27FC236}">
                <a16:creationId xmlns:a16="http://schemas.microsoft.com/office/drawing/2014/main" id="{98A57153-84B6-4FF8-8E52-B88E7EC82F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1" r="-4" b="-4"/>
          <a:stretch/>
        </p:blipFill>
        <p:spPr bwMode="auto">
          <a:xfrm>
            <a:off x="6188986" y="630203"/>
            <a:ext cx="2470690" cy="176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Image result for biology">
            <a:extLst>
              <a:ext uri="{FF2B5EF4-FFF2-40B4-BE49-F238E27FC236}">
                <a16:creationId xmlns:a16="http://schemas.microsoft.com/office/drawing/2014/main" id="{E4F2598F-02EC-4ACB-895F-BD922E20BF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8" r="1" b="21303"/>
          <a:stretch/>
        </p:blipFill>
        <p:spPr bwMode="auto">
          <a:xfrm>
            <a:off x="6188986" y="2553408"/>
            <a:ext cx="2470690" cy="176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Image result for physics">
            <a:extLst>
              <a:ext uri="{FF2B5EF4-FFF2-40B4-BE49-F238E27FC236}">
                <a16:creationId xmlns:a16="http://schemas.microsoft.com/office/drawing/2014/main" id="{796B0B22-4A52-4BFF-9ECA-678C2AF81F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" r="-4" b="-4"/>
          <a:stretch/>
        </p:blipFill>
        <p:spPr bwMode="auto">
          <a:xfrm>
            <a:off x="6188986" y="4476613"/>
            <a:ext cx="2470690" cy="176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054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A2511A4-2623-49B6-BA9E-58210EDBD6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3" y="0"/>
            <a:ext cx="9139737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80D0457-BEC7-4369-B650-2E19B9C983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" y="0"/>
            <a:ext cx="5660909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0A446E-E7E5-4022-A961-2479C8CF3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516835"/>
            <a:ext cx="4483452" cy="1666501"/>
          </a:xfrm>
        </p:spPr>
        <p:txBody>
          <a:bodyPr>
            <a:normAutofit/>
          </a:bodyPr>
          <a:lstStyle/>
          <a:p>
            <a:pPr eaLnBrk="1" hangingPunct="1"/>
            <a:r>
              <a:rPr lang="en-IE" altLang="en-US" sz="32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 of areas that a Science Subject is needed for...</a:t>
            </a: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810DE322-72BF-4B6D-80FE-3483E6071E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9174265"/>
              </p:ext>
            </p:extLst>
          </p:nvPr>
        </p:nvGraphicFramePr>
        <p:xfrm>
          <a:off x="5685" y="2236304"/>
          <a:ext cx="5892954" cy="4564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9380CFE9-0CF8-4929-A14B-2747CA6B57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0920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9" descr="Image result for chemistry">
            <a:extLst>
              <a:ext uri="{FF2B5EF4-FFF2-40B4-BE49-F238E27FC236}">
                <a16:creationId xmlns:a16="http://schemas.microsoft.com/office/drawing/2014/main" id="{98A57153-84B6-4FF8-8E52-B88E7EC82F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1" r="-4" b="-4"/>
          <a:stretch/>
        </p:blipFill>
        <p:spPr bwMode="auto">
          <a:xfrm>
            <a:off x="6188986" y="630203"/>
            <a:ext cx="2470690" cy="176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Image result for biology">
            <a:extLst>
              <a:ext uri="{FF2B5EF4-FFF2-40B4-BE49-F238E27FC236}">
                <a16:creationId xmlns:a16="http://schemas.microsoft.com/office/drawing/2014/main" id="{E4F2598F-02EC-4ACB-895F-BD922E20BF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8" r="1" b="21303"/>
          <a:stretch/>
        </p:blipFill>
        <p:spPr bwMode="auto">
          <a:xfrm>
            <a:off x="6188986" y="2553408"/>
            <a:ext cx="2470690" cy="176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Image result for physics">
            <a:extLst>
              <a:ext uri="{FF2B5EF4-FFF2-40B4-BE49-F238E27FC236}">
                <a16:creationId xmlns:a16="http://schemas.microsoft.com/office/drawing/2014/main" id="{796B0B22-4A52-4BFF-9ECA-678C2AF81F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" r="-4" b="-4"/>
          <a:stretch/>
        </p:blipFill>
        <p:spPr bwMode="auto">
          <a:xfrm>
            <a:off x="6188986" y="4476613"/>
            <a:ext cx="2470690" cy="176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9501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" name="Rectangle 89">
            <a:extLst>
              <a:ext uri="{FF2B5EF4-FFF2-40B4-BE49-F238E27FC236}">
                <a16:creationId xmlns:a16="http://schemas.microsoft.com/office/drawing/2014/main" id="{C3C4A2A4-B9DE-446F-B517-6FC718EA9B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CD007C7B-2656-49D8-BFD6-EC5AE38537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6" name="Title 1"/>
          <p:cNvSpPr>
            <a:spLocks noGrp="1" noChangeArrowheads="1"/>
          </p:cNvSpPr>
          <p:nvPr>
            <p:ph type="title"/>
          </p:nvPr>
        </p:nvSpPr>
        <p:spPr>
          <a:xfrm>
            <a:off x="369277" y="516835"/>
            <a:ext cx="2313633" cy="5772840"/>
          </a:xfrm>
        </p:spPr>
        <p:txBody>
          <a:bodyPr anchor="ctr">
            <a:normAutofit/>
          </a:bodyPr>
          <a:lstStyle/>
          <a:p>
            <a:r>
              <a:rPr lang="en-IE" altLang="en-US" sz="3100" dirty="0">
                <a:solidFill>
                  <a:srgbClr val="FFFFFF"/>
                </a:solidFill>
              </a:rPr>
              <a:t>Outline of Presentation: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23A771F5-9C52-403D-B6C0-3E252B9D61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6165" name="Content Placeholder 2">
            <a:extLst>
              <a:ext uri="{FF2B5EF4-FFF2-40B4-BE49-F238E27FC236}">
                <a16:creationId xmlns:a16="http://schemas.microsoft.com/office/drawing/2014/main" id="{B2AB6059-9DB0-46B0-85A0-4864D591AA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698012"/>
              </p:ext>
            </p:extLst>
          </p:nvPr>
        </p:nvGraphicFramePr>
        <p:xfrm>
          <a:off x="3556397" y="639763"/>
          <a:ext cx="5098256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9441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A2511A4-2623-49B6-BA9E-58210EDBD6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3" y="0"/>
            <a:ext cx="9139737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80D0457-BEC7-4369-B650-2E19B9C983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" y="0"/>
            <a:ext cx="5660909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0A446E-E7E5-4022-A961-2479C8CF3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516835"/>
            <a:ext cx="4483452" cy="1666501"/>
          </a:xfrm>
        </p:spPr>
        <p:txBody>
          <a:bodyPr>
            <a:normAutofit/>
          </a:bodyPr>
          <a:lstStyle/>
          <a:p>
            <a:r>
              <a:rPr lang="en-IE" altLang="en-US" sz="3200" b="1" dirty="0">
                <a:solidFill>
                  <a:srgbClr val="FFFFFF"/>
                </a:solidFill>
                <a:latin typeface="Arial"/>
                <a:cs typeface="Arial"/>
              </a:rPr>
              <a:t>You must have Chemistry for the following:</a:t>
            </a:r>
            <a:endParaRPr lang="en-IE" altLang="en-US" sz="3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810DE322-72BF-4B6D-80FE-3483E6071EC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685" y="2236304"/>
          <a:ext cx="5892954" cy="4564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9380CFE9-0CF8-4929-A14B-2747CA6B57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0920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9" descr="Image result for chemistry">
            <a:extLst>
              <a:ext uri="{FF2B5EF4-FFF2-40B4-BE49-F238E27FC236}">
                <a16:creationId xmlns:a16="http://schemas.microsoft.com/office/drawing/2014/main" id="{98A57153-84B6-4FF8-8E52-B88E7EC82F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1" r="-4" b="-4"/>
          <a:stretch/>
        </p:blipFill>
        <p:spPr bwMode="auto">
          <a:xfrm>
            <a:off x="6188986" y="630203"/>
            <a:ext cx="2470690" cy="176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Image result for biology">
            <a:extLst>
              <a:ext uri="{FF2B5EF4-FFF2-40B4-BE49-F238E27FC236}">
                <a16:creationId xmlns:a16="http://schemas.microsoft.com/office/drawing/2014/main" id="{E4F2598F-02EC-4ACB-895F-BD922E20BF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8" r="1" b="21303"/>
          <a:stretch/>
        </p:blipFill>
        <p:spPr bwMode="auto">
          <a:xfrm>
            <a:off x="6188986" y="2553408"/>
            <a:ext cx="2470690" cy="176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Image result for physics">
            <a:extLst>
              <a:ext uri="{FF2B5EF4-FFF2-40B4-BE49-F238E27FC236}">
                <a16:creationId xmlns:a16="http://schemas.microsoft.com/office/drawing/2014/main" id="{796B0B22-4A52-4BFF-9ECA-678C2AF81F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" r="-4" b="-4"/>
          <a:stretch/>
        </p:blipFill>
        <p:spPr bwMode="auto">
          <a:xfrm>
            <a:off x="6188986" y="4476613"/>
            <a:ext cx="2470690" cy="176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9685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altLang="en-US"/>
              <a:t>Useful Subjects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657" y="2002536"/>
            <a:ext cx="7864273" cy="4226782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spcBef>
                <a:spcPts val="435"/>
              </a:spcBef>
              <a:defRPr/>
            </a:pPr>
            <a:r>
              <a:rPr lang="en-IE"/>
              <a:t>Accounting and Honours Maths for Business Courses</a:t>
            </a:r>
            <a:endParaRPr lang="en-IE">
              <a:cs typeface="Calibri"/>
            </a:endParaRPr>
          </a:p>
          <a:p>
            <a:pPr marL="205740" indent="-205740">
              <a:spcBef>
                <a:spcPts val="435"/>
              </a:spcBef>
              <a:defRPr/>
            </a:pPr>
            <a:endParaRPr lang="en-US"/>
          </a:p>
          <a:p>
            <a:pPr marL="205740" indent="-205740">
              <a:spcBef>
                <a:spcPts val="435"/>
              </a:spcBef>
              <a:defRPr/>
            </a:pPr>
            <a:r>
              <a:rPr lang="en-US"/>
              <a:t>You can study Business in College without having it as a Leaving Certificate Subject.</a:t>
            </a:r>
            <a:endParaRPr lang="en-US">
              <a:cs typeface="Calibri"/>
            </a:endParaRPr>
          </a:p>
          <a:p>
            <a:pPr marL="205740" indent="-205740">
              <a:spcBef>
                <a:spcPts val="435"/>
              </a:spcBef>
              <a:defRPr/>
            </a:pPr>
            <a:endParaRPr lang="en-IE"/>
          </a:p>
          <a:p>
            <a:pPr marL="205740" indent="-205740">
              <a:spcBef>
                <a:spcPts val="435"/>
              </a:spcBef>
              <a:defRPr/>
            </a:pPr>
            <a:r>
              <a:rPr lang="en-IE"/>
              <a:t>Two sciences for Medicine and Science courses </a:t>
            </a:r>
            <a:endParaRPr lang="en-IE">
              <a:cs typeface="Calibri"/>
            </a:endParaRPr>
          </a:p>
          <a:p>
            <a:pPr marL="205740" indent="-205740">
              <a:spcBef>
                <a:spcPts val="435"/>
              </a:spcBef>
              <a:defRPr/>
            </a:pPr>
            <a:endParaRPr lang="en-IE"/>
          </a:p>
          <a:p>
            <a:pPr marL="205740" indent="-205740">
              <a:spcBef>
                <a:spcPts val="435"/>
              </a:spcBef>
              <a:defRPr/>
            </a:pPr>
            <a:r>
              <a:rPr lang="en-IE"/>
              <a:t>Biology is not required for Veterinary Medicine but is strongly recommended</a:t>
            </a:r>
            <a:endParaRPr lang="en-IE">
              <a:cs typeface="Calibri"/>
            </a:endParaRPr>
          </a:p>
          <a:p>
            <a:pPr marL="205740" indent="-205740">
              <a:spcBef>
                <a:spcPts val="435"/>
              </a:spcBef>
              <a:defRPr/>
            </a:pPr>
            <a:endParaRPr lang="en-IE"/>
          </a:p>
          <a:p>
            <a:pPr marL="205740" indent="-205740">
              <a:spcBef>
                <a:spcPts val="435"/>
              </a:spcBef>
              <a:defRPr/>
            </a:pPr>
            <a:r>
              <a:rPr lang="en-US"/>
              <a:t>You can study Art in College without having Leaving Cert Art. However you do need a Portfolio.</a:t>
            </a:r>
            <a:endParaRPr lang="en-US">
              <a:cs typeface="Calibri"/>
            </a:endParaRPr>
          </a:p>
          <a:p>
            <a:pPr marL="205740" indent="-205740">
              <a:spcBef>
                <a:spcPts val="435"/>
              </a:spcBef>
              <a:defRPr/>
            </a:pP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124085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62367" y="286604"/>
            <a:ext cx="8821526" cy="842316"/>
          </a:xfrm>
        </p:spPr>
        <p:txBody>
          <a:bodyPr/>
          <a:lstStyle/>
          <a:p>
            <a:r>
              <a:rPr lang="en-IE" altLang="en-US">
                <a:cs typeface="Calibri Light"/>
              </a:rPr>
              <a:t>Implications of not picking a subject</a:t>
            </a:r>
            <a:endParaRPr lang="en-IE" altLang="en-US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IE" altLang="en-US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" t="544" r="20968" b="24439"/>
          <a:stretch/>
        </p:blipFill>
        <p:spPr bwMode="auto">
          <a:xfrm>
            <a:off x="160053" y="1712385"/>
            <a:ext cx="8819414" cy="51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9D3E2F-0E3C-4A9F-A96D-074453E0BF38}"/>
              </a:ext>
            </a:extLst>
          </p:cNvPr>
          <p:cNvSpPr txBox="1"/>
          <p:nvPr/>
        </p:nvSpPr>
        <p:spPr>
          <a:xfrm>
            <a:off x="168193" y="1163135"/>
            <a:ext cx="871285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All students know how to check for minimum subject requirements for college courses using www.qualifax.ie</a:t>
            </a:r>
          </a:p>
        </p:txBody>
      </p:sp>
    </p:spTree>
    <p:extLst>
      <p:ext uri="{BB962C8B-B14F-4D97-AF65-F5344CB8AC3E}">
        <p14:creationId xmlns:p14="http://schemas.microsoft.com/office/powerpoint/2010/main" val="5702142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88598" y="286604"/>
            <a:ext cx="8823011" cy="526882"/>
          </a:xfrm>
        </p:spPr>
        <p:txBody>
          <a:bodyPr>
            <a:normAutofit fontScale="90000"/>
          </a:bodyPr>
          <a:lstStyle/>
          <a:p>
            <a:r>
              <a:rPr lang="en-IE" altLang="en-US" sz="2000" dirty="0">
                <a:cs typeface="Calibri Light"/>
              </a:rPr>
              <a:t>If you choose not to study Chemistry for your LC, you will not be able to study the following courses in Leinster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331119" y="1431133"/>
            <a:ext cx="6172200" cy="3394472"/>
          </a:xfrm>
        </p:spPr>
        <p:txBody>
          <a:bodyPr/>
          <a:lstStyle/>
          <a:p>
            <a:pPr eaLnBrk="1" hangingPunct="1"/>
            <a:endParaRPr lang="en-IE" altLang="en-US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43764" r="28465" b="7483"/>
          <a:stretch/>
        </p:blipFill>
        <p:spPr bwMode="auto">
          <a:xfrm>
            <a:off x="107831" y="814928"/>
            <a:ext cx="8939240" cy="505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58C308-BEB1-4730-AF82-7C8DCC1C1E18}"/>
              </a:ext>
            </a:extLst>
          </p:cNvPr>
          <p:cNvSpPr txBox="1"/>
          <p:nvPr/>
        </p:nvSpPr>
        <p:spPr>
          <a:xfrm>
            <a:off x="3200400" y="320039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9596686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IE" altLang="en-US"/>
              <a:t>Apprenticeships</a:t>
            </a:r>
            <a:br>
              <a:rPr lang="en-IE" altLang="en-US"/>
            </a:br>
            <a:r>
              <a:rPr lang="en-IE" altLang="en-US"/>
              <a:t>Entry Requirements</a:t>
            </a:r>
          </a:p>
        </p:txBody>
      </p:sp>
      <p:sp>
        <p:nvSpPr>
          <p:cNvPr id="27651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628650" y="2226469"/>
            <a:ext cx="7886700" cy="444739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IE" altLang="en-US"/>
              <a:t>ESB Electrical </a:t>
            </a:r>
          </a:p>
          <a:p>
            <a:pPr lvl="1">
              <a:defRPr/>
            </a:pPr>
            <a:r>
              <a:rPr lang="en-IE" altLang="en-US"/>
              <a:t>One science subject or </a:t>
            </a:r>
            <a:r>
              <a:rPr lang="en-IE"/>
              <a:t>Technology/Home Economics/ Engineering/Design and Communication/Art/ Construction </a:t>
            </a:r>
          </a:p>
          <a:p>
            <a:pPr lvl="1">
              <a:defRPr/>
            </a:pPr>
            <a:endParaRPr lang="en-IE" altLang="en-US"/>
          </a:p>
          <a:p>
            <a:pPr eaLnBrk="1" hangingPunct="1">
              <a:defRPr/>
            </a:pPr>
            <a:r>
              <a:rPr lang="en-IE" altLang="en-US"/>
              <a:t>Heavy Vehicle mechanics for Bus </a:t>
            </a:r>
            <a:r>
              <a:rPr lang="en-IE" altLang="en-US" err="1"/>
              <a:t>Éireann</a:t>
            </a:r>
            <a:r>
              <a:rPr lang="en-IE" altLang="en-US"/>
              <a:t> </a:t>
            </a:r>
          </a:p>
          <a:p>
            <a:pPr lvl="1">
              <a:defRPr/>
            </a:pPr>
            <a:r>
              <a:rPr lang="en-IE" altLang="en-US"/>
              <a:t>One science subject -</a:t>
            </a:r>
            <a:r>
              <a:rPr lang="en-IE"/>
              <a:t>Agricultural Science, Applied Mathematics, Biology, Chemistry, Physics, Physics and Chemistry</a:t>
            </a:r>
            <a:endParaRPr lang="en-IE" altLang="en-US"/>
          </a:p>
          <a:p>
            <a:pPr lvl="1">
              <a:defRPr/>
            </a:pPr>
            <a:endParaRPr lang="en-IE" altLang="en-US"/>
          </a:p>
          <a:p>
            <a:pPr eaLnBrk="1" hangingPunct="1">
              <a:defRPr/>
            </a:pPr>
            <a:r>
              <a:rPr lang="en-IE" altLang="en-US"/>
              <a:t>Aircraft Mechanic with Atlantic Aviation Group</a:t>
            </a:r>
          </a:p>
          <a:p>
            <a:pPr lvl="1">
              <a:defRPr/>
            </a:pPr>
            <a:r>
              <a:rPr lang="en-IE"/>
              <a:t>Minimum of H5 or O4 in Leaving Certificate Mathematics and English. In addition, the following Leaving Certificate subjects are advantageous: Engineering, Construction, Physics and/or Chemistry.</a:t>
            </a:r>
            <a:endParaRPr lang="en-IE" altLang="en-US"/>
          </a:p>
          <a:p>
            <a:pPr lvl="1">
              <a:defRPr/>
            </a:pPr>
            <a:endParaRPr lang="en-IE" altLang="en-US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76218"/>
            <a:ext cx="2106234" cy="102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712" y="4403705"/>
            <a:ext cx="162018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32726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2" name="Rectangle 75">
            <a:extLst>
              <a:ext uri="{FF2B5EF4-FFF2-40B4-BE49-F238E27FC236}">
                <a16:creationId xmlns:a16="http://schemas.microsoft.com/office/drawing/2014/main" id="{A0C9F63A-5E29-4103-8E3A-D402BF2D71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13" name="Rectangle 77">
            <a:extLst>
              <a:ext uri="{FF2B5EF4-FFF2-40B4-BE49-F238E27FC236}">
                <a16:creationId xmlns:a16="http://schemas.microsoft.com/office/drawing/2014/main" id="{8B62E198-FB7D-4B4B-B259-C9EA645FF2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41936"/>
            <a:ext cx="9144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2714" name="Straight Connector 79">
            <a:extLst>
              <a:ext uri="{FF2B5EF4-FFF2-40B4-BE49-F238E27FC236}">
                <a16:creationId xmlns:a16="http://schemas.microsoft.com/office/drawing/2014/main" id="{39DA89A7-B168-4B9B-8725-7F6C9CD9BD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C3C4A2A4-B9DE-446F-B517-6FC718EA9B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CD007C7B-2656-49D8-BFD6-EC5AE38537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69277" y="516835"/>
            <a:ext cx="2313633" cy="57728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3100" b="1">
                <a:solidFill>
                  <a:srgbClr val="FFFFFF"/>
                </a:solidFill>
              </a:rPr>
              <a:t>GENERAL ADVICE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3A771F5-9C52-403D-B6C0-3E252B9D61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72710" name="Rectangle 4">
            <a:extLst>
              <a:ext uri="{FF2B5EF4-FFF2-40B4-BE49-F238E27FC236}">
                <a16:creationId xmlns:a16="http://schemas.microsoft.com/office/drawing/2014/main" id="{C725E02F-901B-4D0C-9F54-A7A5ADA7868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87598323"/>
              </p:ext>
            </p:extLst>
          </p:nvPr>
        </p:nvGraphicFramePr>
        <p:xfrm>
          <a:off x="3556397" y="639763"/>
          <a:ext cx="5098256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694637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3227" y="449297"/>
            <a:ext cx="6376896" cy="53101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IE" sz="5500">
                <a:solidFill>
                  <a:srgbClr val="FF0000"/>
                </a:solidFill>
              </a:rPr>
              <a:t>Finally: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7328" y="1042843"/>
            <a:ext cx="2800350" cy="571500"/>
          </a:xfrm>
        </p:spPr>
        <p:txBody>
          <a:bodyPr>
            <a:normAutofit/>
          </a:bodyPr>
          <a:lstStyle/>
          <a:p>
            <a:pPr>
              <a:spcBef>
                <a:spcPts val="435"/>
              </a:spcBef>
              <a:defRPr/>
            </a:pPr>
            <a:r>
              <a:rPr lang="en-IE" sz="2600"/>
              <a:t>DO	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-184" y="1713768"/>
            <a:ext cx="4438110" cy="4674103"/>
          </a:xfrm>
        </p:spPr>
        <p:txBody>
          <a:bodyPr vert="horz" lIns="0" tIns="45720" rIns="0" bIns="45720" rtlCol="0" anchor="t">
            <a:noAutofit/>
          </a:bodyPr>
          <a:lstStyle/>
          <a:p>
            <a:pPr marL="205740" indent="-205740">
              <a:spcBef>
                <a:spcPts val="435"/>
              </a:spcBef>
              <a:defRPr/>
            </a:pPr>
            <a:r>
              <a:rPr lang="en-IE" sz="2200">
                <a:solidFill>
                  <a:srgbClr val="00B050"/>
                </a:solidFill>
              </a:rPr>
              <a:t>Choose subjects they enjoy</a:t>
            </a:r>
            <a:endParaRPr lang="en-IE" sz="2200">
              <a:solidFill>
                <a:srgbClr val="00B050"/>
              </a:solidFill>
              <a:cs typeface="Calibri"/>
            </a:endParaRPr>
          </a:p>
          <a:p>
            <a:pPr marL="205740" indent="-205740">
              <a:spcBef>
                <a:spcPts val="435"/>
              </a:spcBef>
              <a:defRPr/>
            </a:pPr>
            <a:endParaRPr lang="en-IE" sz="2200">
              <a:solidFill>
                <a:srgbClr val="00B050"/>
              </a:solidFill>
              <a:cs typeface="Calibri"/>
            </a:endParaRPr>
          </a:p>
          <a:p>
            <a:pPr marL="205740" indent="-205740">
              <a:spcBef>
                <a:spcPts val="435"/>
              </a:spcBef>
              <a:defRPr/>
            </a:pPr>
            <a:r>
              <a:rPr lang="en-IE" sz="2200">
                <a:solidFill>
                  <a:srgbClr val="00B050"/>
                </a:solidFill>
              </a:rPr>
              <a:t>Choose subjects they are good at</a:t>
            </a:r>
            <a:endParaRPr lang="en-IE" sz="2200">
              <a:solidFill>
                <a:srgbClr val="00B050"/>
              </a:solidFill>
              <a:cs typeface="Calibri"/>
            </a:endParaRPr>
          </a:p>
          <a:p>
            <a:pPr marL="205740" indent="-205740">
              <a:spcBef>
                <a:spcPts val="435"/>
              </a:spcBef>
              <a:defRPr/>
            </a:pPr>
            <a:endParaRPr lang="en-IE" sz="2200">
              <a:solidFill>
                <a:srgbClr val="00B050"/>
              </a:solidFill>
              <a:cs typeface="Calibri"/>
            </a:endParaRPr>
          </a:p>
          <a:p>
            <a:pPr marL="205740" indent="-205740">
              <a:spcBef>
                <a:spcPts val="435"/>
              </a:spcBef>
              <a:defRPr/>
            </a:pPr>
            <a:r>
              <a:rPr lang="en-IE" sz="2200">
                <a:solidFill>
                  <a:srgbClr val="00B050"/>
                </a:solidFill>
              </a:rPr>
              <a:t>Choose subjects they need for their chosen career</a:t>
            </a:r>
            <a:endParaRPr lang="en-IE" sz="2200">
              <a:solidFill>
                <a:srgbClr val="00B050"/>
              </a:solidFill>
              <a:cs typeface="Calibri"/>
            </a:endParaRPr>
          </a:p>
          <a:p>
            <a:pPr marL="205740" indent="-205740">
              <a:spcBef>
                <a:spcPts val="435"/>
              </a:spcBef>
              <a:defRPr/>
            </a:pPr>
            <a:endParaRPr lang="en-IE" sz="2200">
              <a:solidFill>
                <a:srgbClr val="00B050"/>
              </a:solidFill>
              <a:cs typeface="Calibri"/>
            </a:endParaRPr>
          </a:p>
          <a:p>
            <a:pPr marL="205740" indent="-205740">
              <a:spcBef>
                <a:spcPts val="435"/>
              </a:spcBef>
              <a:defRPr/>
            </a:pPr>
            <a:r>
              <a:rPr lang="en-IE" sz="2200">
                <a:solidFill>
                  <a:srgbClr val="00B050"/>
                </a:solidFill>
              </a:rPr>
              <a:t>Keep their options open for the future by making a balanced choice now</a:t>
            </a:r>
            <a:endParaRPr lang="en-IE" sz="2200">
              <a:solidFill>
                <a:srgbClr val="00B050"/>
              </a:solidFill>
              <a:cs typeface="Calibri"/>
            </a:endParaRPr>
          </a:p>
          <a:p>
            <a:pPr marL="205740" indent="-205740">
              <a:spcBef>
                <a:spcPts val="435"/>
              </a:spcBef>
              <a:defRPr/>
            </a:pPr>
            <a:endParaRPr lang="en-IE" sz="2200">
              <a:solidFill>
                <a:srgbClr val="00B050"/>
              </a:solidFill>
              <a:cs typeface="Calibri"/>
            </a:endParaRPr>
          </a:p>
          <a:p>
            <a:pPr marL="205740" indent="-205740">
              <a:spcBef>
                <a:spcPts val="435"/>
              </a:spcBef>
              <a:defRPr/>
            </a:pPr>
            <a:r>
              <a:rPr lang="en-IE" sz="2200">
                <a:solidFill>
                  <a:srgbClr val="00B050"/>
                </a:solidFill>
              </a:rPr>
              <a:t>Talk to their teachers, parents, Guidance Counsellor</a:t>
            </a:r>
            <a:endParaRPr lang="en-IE" sz="2200">
              <a:solidFill>
                <a:srgbClr val="00B050"/>
              </a:solidFill>
              <a:cs typeface="Calibri"/>
            </a:endParaRPr>
          </a:p>
          <a:p>
            <a:pPr marL="205740" indent="-205740">
              <a:spcBef>
                <a:spcPts val="435"/>
              </a:spcBef>
              <a:defRPr/>
            </a:pPr>
            <a:endParaRPr lang="en-IE"/>
          </a:p>
          <a:p>
            <a:pPr marL="205740" indent="-205740">
              <a:spcBef>
                <a:spcPts val="435"/>
              </a:spcBef>
              <a:defRPr/>
            </a:pP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987420" y="1152987"/>
            <a:ext cx="2800350" cy="571500"/>
          </a:xfrm>
        </p:spPr>
        <p:txBody>
          <a:bodyPr/>
          <a:lstStyle/>
          <a:p>
            <a:pPr>
              <a:spcBef>
                <a:spcPts val="435"/>
              </a:spcBef>
              <a:defRPr/>
            </a:pPr>
            <a:r>
              <a:rPr lang="en-IE" sz="2600"/>
              <a:t>Don’t</a:t>
            </a:r>
            <a:r>
              <a:rPr lang="en-IE"/>
              <a:t> 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89586" y="1761879"/>
            <a:ext cx="4523992" cy="4190514"/>
          </a:xfrm>
        </p:spPr>
        <p:txBody>
          <a:bodyPr vert="horz" lIns="0" tIns="45720" rIns="0" bIns="45720" rtlCol="0" anchor="t">
            <a:noAutofit/>
          </a:bodyPr>
          <a:lstStyle/>
          <a:p>
            <a:pPr eaLnBrk="1" hangingPunct="1"/>
            <a:r>
              <a:rPr lang="en-IE" altLang="en-US"/>
              <a:t>Choose a subject because their friend is taking it</a:t>
            </a:r>
            <a:endParaRPr lang="en-IE" altLang="en-US">
              <a:cs typeface="Calibri"/>
            </a:endParaRPr>
          </a:p>
          <a:p>
            <a:r>
              <a:rPr lang="en-IE" altLang="en-US"/>
              <a:t>Choose a subject just because they like or dislike the teacher</a:t>
            </a:r>
            <a:endParaRPr lang="en-IE" altLang="en-US">
              <a:cs typeface="Calibri"/>
            </a:endParaRPr>
          </a:p>
          <a:p>
            <a:endParaRPr lang="en-IE" altLang="en-US"/>
          </a:p>
          <a:p>
            <a:r>
              <a:rPr lang="en-IE" altLang="en-US"/>
              <a:t>Choose a subject because they think it will be easy</a:t>
            </a:r>
            <a:endParaRPr lang="en-IE" altLang="en-US">
              <a:cs typeface="Calibri"/>
            </a:endParaRPr>
          </a:p>
          <a:p>
            <a:endParaRPr lang="en-IE" altLang="en-US"/>
          </a:p>
          <a:p>
            <a:pPr eaLnBrk="1" hangingPunct="1"/>
            <a:r>
              <a:rPr lang="en-IE" altLang="en-US"/>
              <a:t>Choose a subject without finding out more about it</a:t>
            </a:r>
            <a:endParaRPr lang="en-IE" altLang="en-US">
              <a:cs typeface="Calibri"/>
            </a:endParaRPr>
          </a:p>
          <a:p>
            <a:pPr marL="0" indent="0" eaLnBrk="1" hangingPunct="1">
              <a:buNone/>
            </a:pPr>
            <a:r>
              <a:rPr lang="en-IE" altLang="en-US"/>
              <a:t>Make a decision at the last minute without thinking about it</a:t>
            </a:r>
            <a:endParaRPr lang="en-IE" altLang="en-US">
              <a:cs typeface="Calibri"/>
            </a:endParaRPr>
          </a:p>
          <a:p>
            <a:pPr eaLnBrk="1" hangingPunct="1"/>
            <a:endParaRPr lang="en-IE" altLang="en-US">
              <a:cs typeface="Calibri"/>
            </a:endParaRPr>
          </a:p>
          <a:p>
            <a:endParaRPr lang="en-IE" alt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518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36E6FEC8-170C-492C-84E0-54394629D1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EE940A1-B9E0-4C5D-A55E-B19742379C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1C8E47B-A563-4B44-A9B0-9316605C2E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A2F9EC5C-9D0F-4497-9D4D-77F0D5B1FC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0" y="287791"/>
            <a:ext cx="8181805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>
                <a:solidFill>
                  <a:schemeClr val="tx1">
                    <a:lumMod val="85000"/>
                    <a:lumOff val="15000"/>
                  </a:schemeClr>
                </a:solidFill>
              </a:rPr>
              <a:t>Resources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C1DD005-0DD7-43EB-A8A4-05DBAF467F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0814" y="5618770"/>
            <a:ext cx="78867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AB8A5BB8-3387-47C5-9FA6-5ED224F685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CBD290E-8711-4995-A866-4ABAE2A18D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32" name="Content Placeholder 2">
            <a:extLst>
              <a:ext uri="{FF2B5EF4-FFF2-40B4-BE49-F238E27FC236}">
                <a16:creationId xmlns:a16="http://schemas.microsoft.com/office/drawing/2014/main" id="{17D135CC-1FF8-4DFA-B476-CE091F6C299B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3104528" y="179988"/>
          <a:ext cx="5983667" cy="6515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1898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2103875"/>
          </a:xfrm>
        </p:spPr>
        <p:txBody>
          <a:bodyPr>
            <a:normAutofit/>
          </a:bodyPr>
          <a:lstStyle/>
          <a:p>
            <a:r>
              <a:rPr lang="en-IE" sz="1900">
                <a:solidFill>
                  <a:srgbClr val="FFFFFF"/>
                </a:solidFill>
                <a:hlinkClick r:id="rId3"/>
              </a:rPr>
              <a:t>www.careersportal.ie</a:t>
            </a:r>
            <a:r>
              <a:rPr lang="en-IE" sz="19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278" y="2653800"/>
            <a:ext cx="2313633" cy="3335519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IE" sz="2600">
                <a:solidFill>
                  <a:srgbClr val="FFFFFF"/>
                </a:solidFill>
                <a:cs typeface="Calibri"/>
              </a:rPr>
              <a:t>This website has information about all our option subjects </a:t>
            </a:r>
            <a:endParaRPr lang="en-IE" sz="260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4"/>
          <a:srcRect l="16681" t="14548" r="39806" b="9039"/>
          <a:stretch/>
        </p:blipFill>
        <p:spPr bwMode="auto">
          <a:xfrm>
            <a:off x="3104528" y="516110"/>
            <a:ext cx="5944055" cy="5470969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251143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www.curriculumonline.ie</a:t>
            </a:r>
          </a:p>
        </p:txBody>
      </p:sp>
      <p:pic>
        <p:nvPicPr>
          <p:cNvPr id="4" name="Content Placeholder 3" descr="curriculum onlin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44181" y="1984855"/>
            <a:ext cx="7821944" cy="3154484"/>
          </a:xfrm>
        </p:spPr>
      </p:pic>
    </p:spTree>
    <p:extLst>
      <p:ext uri="{BB962C8B-B14F-4D97-AF65-F5344CB8AC3E}">
        <p14:creationId xmlns:p14="http://schemas.microsoft.com/office/powerpoint/2010/main" val="3252831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6876" y="261135"/>
            <a:ext cx="3845379" cy="1450757"/>
          </a:xfrm>
        </p:spPr>
        <p:txBody>
          <a:bodyPr>
            <a:normAutofit/>
          </a:bodyPr>
          <a:lstStyle/>
          <a:p>
            <a:r>
              <a:rPr lang="en-IE" sz="4400" dirty="0"/>
              <a:t>Subject Choice Journey to date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29B6CFEB-BA0E-40F2-9254-73BD0CFE59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0697893"/>
              </p:ext>
            </p:extLst>
          </p:nvPr>
        </p:nvGraphicFramePr>
        <p:xfrm>
          <a:off x="3687330" y="1868235"/>
          <a:ext cx="4966812" cy="4000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C:\Documents and Settings\ecathain\Local Settings\Temporary Internet Files\Content.IE5\SYM6KUBS\MC900354154[1].wmf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482394" y="1249030"/>
            <a:ext cx="3096683" cy="4039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20621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err="1"/>
              <a:t>Qualifax</a:t>
            </a:r>
            <a:endParaRPr lang="en-IE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566C4CB-E015-4F6B-B667-7D541C9F95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2402763"/>
              </p:ext>
            </p:extLst>
          </p:nvPr>
        </p:nvGraphicFramePr>
        <p:xfrm>
          <a:off x="822722" y="1384141"/>
          <a:ext cx="7912893" cy="4952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78251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634946"/>
            <a:ext cx="4776107" cy="1450757"/>
          </a:xfrm>
        </p:spPr>
        <p:txBody>
          <a:bodyPr>
            <a:normAutofit/>
          </a:bodyPr>
          <a:lstStyle/>
          <a:p>
            <a:r>
              <a:rPr lang="en-IE"/>
              <a:t>Reminder</a:t>
            </a:r>
          </a:p>
        </p:txBody>
      </p:sp>
      <p:pic>
        <p:nvPicPr>
          <p:cNvPr id="5" name="Picture 4" descr="Wood human figure">
            <a:extLst>
              <a:ext uri="{FF2B5EF4-FFF2-40B4-BE49-F238E27FC236}">
                <a16:creationId xmlns:a16="http://schemas.microsoft.com/office/drawing/2014/main" id="{706497D0-023D-4F6D-B198-C823D20F50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65" r="58370" b="-1"/>
          <a:stretch/>
        </p:blipFill>
        <p:spPr>
          <a:xfrm>
            <a:off x="20" y="-12128"/>
            <a:ext cx="3490702" cy="687012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65712" y="2085703"/>
            <a:ext cx="462801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2198914"/>
            <a:ext cx="4776107" cy="3670180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IE" sz="2500" dirty="0"/>
              <a:t>All information is subject to change and it is the student and parent responsibility to check information regarding careers online directly with the institutions concerned.</a:t>
            </a:r>
          </a:p>
          <a:p>
            <a:endParaRPr lang="en-IE" sz="2500" dirty="0">
              <a:cs typeface="Calibri"/>
            </a:endParaRPr>
          </a:p>
          <a:p>
            <a:endParaRPr lang="en-IE" sz="2500" dirty="0">
              <a:cs typeface="Calibri"/>
            </a:endParaRPr>
          </a:p>
          <a:p>
            <a:endParaRPr lang="en-IE" sz="25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52922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3C4A2A4-B9DE-446F-B517-6FC718EA9B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D007C7B-2656-49D8-BFD6-EC5AE38537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69277" y="516835"/>
            <a:ext cx="2313633" cy="5772840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IE" sz="3100">
                <a:solidFill>
                  <a:srgbClr val="FFFFFF"/>
                </a:solidFill>
                <a:latin typeface="Comic Sans MS" pitchFamily="66" charset="0"/>
              </a:rPr>
              <a:t>Note the following:</a:t>
            </a:r>
            <a:endParaRPr lang="en-GB" sz="310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3A771F5-9C52-403D-B6C0-3E252B9D61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24580" name="Rectangle 3">
            <a:extLst>
              <a:ext uri="{FF2B5EF4-FFF2-40B4-BE49-F238E27FC236}">
                <a16:creationId xmlns:a16="http://schemas.microsoft.com/office/drawing/2014/main" id="{CE720AAD-4604-49FF-816B-A2F02F41193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556397" y="639763"/>
          <a:ext cx="5098256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663690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5914608" y="639097"/>
            <a:ext cx="3151219" cy="37033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sz="500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Interest Assessment</a:t>
            </a:r>
            <a:endParaRPr lang="en-US" altLang="en-US" sz="5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" y="206716"/>
            <a:ext cx="5862139" cy="536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6382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6425"/>
            <a:ext cx="2312988" cy="56451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3100" b="1">
                <a:solidFill>
                  <a:srgbClr val="FFFFFF"/>
                </a:solidFill>
              </a:rPr>
              <a:t>POST LEAVING CERT COURSES (PLCs</a:t>
            </a:r>
            <a:r>
              <a:rPr lang="en-US" altLang="en-US" sz="310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3315" name="Content Placeholder 1"/>
          <p:cNvSpPr>
            <a:spLocks noGrp="1"/>
          </p:cNvSpPr>
          <p:nvPr>
            <p:ph idx="4294967295"/>
          </p:nvPr>
        </p:nvSpPr>
        <p:spPr>
          <a:xfrm>
            <a:off x="3594100" y="606425"/>
            <a:ext cx="5549900" cy="5645150"/>
          </a:xfrm>
        </p:spPr>
        <p:txBody>
          <a:bodyPr vert="horz" lIns="0" tIns="45720" rIns="0" bIns="45720" rtlCol="0" anchor="ctr">
            <a:normAutofit/>
          </a:bodyPr>
          <a:lstStyle/>
          <a:p>
            <a:pPr>
              <a:buFont typeface="Calibri" panose="020F0502020204030204" pitchFamily="34" charset="0"/>
              <a:buNone/>
              <a:defRPr/>
            </a:pPr>
            <a:endParaRPr lang="en-US" altLang="en-US" b="1"/>
          </a:p>
          <a:p>
            <a:pPr>
              <a:buFont typeface="Calibri" panose="020F0502020204030204" pitchFamily="34" charset="0"/>
              <a:buChar char="Ø"/>
              <a:defRPr/>
            </a:pPr>
            <a:r>
              <a:rPr lang="en-US" altLang="en-US" b="1"/>
              <a:t>FIVE PASSES IN LEAVING CERT (5 06/H7) PLUS INTERVIEW</a:t>
            </a:r>
          </a:p>
          <a:p>
            <a:pPr marL="0" indent="0">
              <a:buFont typeface="Calibri" panose="020F0502020204030204" pitchFamily="34" charset="0"/>
              <a:buNone/>
              <a:defRPr/>
            </a:pPr>
            <a:endParaRPr lang="en-US" altLang="en-US" b="1"/>
          </a:p>
          <a:p>
            <a:pPr>
              <a:buFont typeface="Calibri" panose="020F0502020204030204" pitchFamily="34" charset="0"/>
              <a:buChar char="Ø"/>
              <a:defRPr/>
            </a:pPr>
            <a:r>
              <a:rPr lang="en-US" altLang="en-US" b="1"/>
              <a:t>SOME MINIMUM SUBJECT REQUIREMENTS MAY APPLY </a:t>
            </a:r>
          </a:p>
          <a:p>
            <a:pPr>
              <a:buFont typeface="Calibri" panose="020F0502020204030204" pitchFamily="34" charset="0"/>
              <a:buNone/>
              <a:defRPr/>
            </a:pPr>
            <a:r>
              <a:rPr lang="en-US" altLang="en-US" b="1"/>
              <a:t>	</a:t>
            </a:r>
          </a:p>
          <a:p>
            <a:pPr>
              <a:buFont typeface="Calibri" panose="020F0502020204030204" pitchFamily="34" charset="0"/>
              <a:buNone/>
              <a:defRPr/>
            </a:pPr>
            <a:r>
              <a:rPr lang="en-US" altLang="en-US" b="1" i="1"/>
              <a:t>Examples</a:t>
            </a:r>
          </a:p>
          <a:p>
            <a:pPr>
              <a:buFont typeface="Calibri" panose="020F0502020204030204" pitchFamily="34" charset="0"/>
              <a:buNone/>
              <a:defRPr/>
            </a:pPr>
            <a:r>
              <a:rPr lang="en-US" altLang="en-US" b="1" i="1"/>
              <a:t/>
            </a:r>
            <a:br>
              <a:rPr lang="en-US" altLang="en-US" b="1" i="1"/>
            </a:br>
            <a:r>
              <a:rPr lang="en-US" altLang="en-US" b="1" i="1"/>
              <a:t>Some Beauty therapy requires Biology or Home economics at Leaving Cert</a:t>
            </a:r>
          </a:p>
          <a:p>
            <a:pPr>
              <a:buFont typeface="Calibri" panose="020F0502020204030204" pitchFamily="34" charset="0"/>
              <a:buNone/>
              <a:defRPr/>
            </a:pPr>
            <a:r>
              <a:rPr lang="en-US" altLang="en-US" b="1" i="1"/>
              <a:t>	</a:t>
            </a:r>
          </a:p>
          <a:p>
            <a:pPr>
              <a:buFont typeface="Calibri" panose="020F0502020204030204" pitchFamily="34" charset="0"/>
              <a:buNone/>
              <a:defRPr/>
            </a:pPr>
            <a:r>
              <a:rPr lang="en-US" altLang="en-US" b="1" i="1"/>
              <a:t>	Some Computer Courses require Ordinary Level maths</a:t>
            </a:r>
          </a:p>
          <a:p>
            <a:pPr>
              <a:buFont typeface="Calibri" panose="020F0502020204030204" pitchFamily="34" charset="0"/>
              <a:buNone/>
              <a:defRPr/>
            </a:pPr>
            <a:endParaRPr lang="en-US" altLang="en-US" b="1"/>
          </a:p>
        </p:txBody>
      </p:sp>
    </p:spTree>
    <p:extLst>
      <p:ext uri="{BB962C8B-B14F-4D97-AF65-F5344CB8AC3E}">
        <p14:creationId xmlns:p14="http://schemas.microsoft.com/office/powerpoint/2010/main" val="20842573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4613" y="634946"/>
            <a:ext cx="2767693" cy="145075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400" dirty="0"/>
              <a:t>University and Institutes of Technology/ Technological Universities</a:t>
            </a:r>
            <a:endParaRPr lang="en-US" sz="3400" dirty="0">
              <a:cs typeface="Calibri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94613" y="2198914"/>
            <a:ext cx="2767693" cy="3670180"/>
          </a:xfrm>
        </p:spPr>
        <p:txBody>
          <a:bodyPr vert="horz" lIns="0" tIns="45720" rIns="0" bIns="45720" rtlCol="0">
            <a:normAutofit/>
          </a:bodyPr>
          <a:lstStyle/>
          <a:p>
            <a:r>
              <a:rPr lang="en-US"/>
              <a:t>There is a route for everyone</a:t>
            </a:r>
          </a:p>
          <a:p>
            <a:r>
              <a:rPr lang="en-US"/>
              <a:t>Different General Entry Requirements for each level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0913" y="640081"/>
            <a:ext cx="4251523" cy="531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64101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C0AD405C-E0B0-4979-A548-D02CE947F8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7068F7B-AFF1-40AC-9B50-9B2CCF263B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44270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82" name="Title 2"/>
          <p:cNvSpPr>
            <a:spLocks noGrp="1" noChangeArrowheads="1"/>
          </p:cNvSpPr>
          <p:nvPr>
            <p:ph type="title"/>
          </p:nvPr>
        </p:nvSpPr>
        <p:spPr>
          <a:xfrm>
            <a:off x="369276" y="516835"/>
            <a:ext cx="2801627" cy="2103875"/>
          </a:xfrm>
        </p:spPr>
        <p:txBody>
          <a:bodyPr>
            <a:normAutofit/>
          </a:bodyPr>
          <a:lstStyle/>
          <a:p>
            <a:pPr eaLnBrk="1" hangingPunct="1"/>
            <a:r>
              <a:rPr lang="en-IE" altLang="en-US" sz="3100" b="1">
                <a:solidFill>
                  <a:srgbClr val="FFFFFF"/>
                </a:solidFill>
              </a:rPr>
              <a:t>SPECIFIC SUBJECT REQUIREMENTS-</a:t>
            </a:r>
            <a:br>
              <a:rPr lang="en-IE" altLang="en-US" sz="3100" b="1">
                <a:solidFill>
                  <a:srgbClr val="FFFFFF"/>
                </a:solidFill>
              </a:rPr>
            </a:br>
            <a:r>
              <a:rPr lang="en-IE" altLang="en-US" sz="3100" b="1">
                <a:solidFill>
                  <a:srgbClr val="FFFFFF"/>
                </a:solidFill>
              </a:rPr>
              <a:t>SCIENCE SUBJECTS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FFE146A6-9A4E-4000-A7AC-3AAFA6C7FB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3009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485" name="Picture 9" descr="Image result for chemistr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2" r="11670" b="-2"/>
          <a:stretch/>
        </p:blipFill>
        <p:spPr bwMode="auto">
          <a:xfrm>
            <a:off x="3609120" y="-2655"/>
            <a:ext cx="2704983" cy="335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" name="Rectangle 194">
            <a:extLst>
              <a:ext uri="{FF2B5EF4-FFF2-40B4-BE49-F238E27FC236}">
                <a16:creationId xmlns:a16="http://schemas.microsoft.com/office/drawing/2014/main" id="{FED8AABA-E27D-41E8-8DCC-B04C5C103D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209" y="0"/>
            <a:ext cx="2711791" cy="33559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4" name="Picture 5" descr="Image result for biolog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9" r="6254" b="-2"/>
          <a:stretch/>
        </p:blipFill>
        <p:spPr bwMode="auto">
          <a:xfrm>
            <a:off x="6432209" y="10"/>
            <a:ext cx="2711791" cy="335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Image result for physics">
            <a:extLst>
              <a:ext uri="{FF2B5EF4-FFF2-40B4-BE49-F238E27FC236}">
                <a16:creationId xmlns:a16="http://schemas.microsoft.com/office/drawing/2014/main" id="{3AEA5573-673A-44BA-A458-DBFBE0F24B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05" r="-2" b="-2"/>
          <a:stretch/>
        </p:blipFill>
        <p:spPr bwMode="auto">
          <a:xfrm>
            <a:off x="3609120" y="3504904"/>
            <a:ext cx="5534880" cy="335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489" name="Content Placeholder 1">
            <a:extLst>
              <a:ext uri="{FF2B5EF4-FFF2-40B4-BE49-F238E27FC236}">
                <a16:creationId xmlns:a16="http://schemas.microsoft.com/office/drawing/2014/main" id="{C405BC15-95E6-4EB5-91AA-FB3C28314D2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69278" y="2653800"/>
          <a:ext cx="2801625" cy="3335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8377153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A2511A4-2623-49B6-BA9E-58210EDBD6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3" y="0"/>
            <a:ext cx="9139737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80D0457-BEC7-4369-B650-2E19B9C983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" y="0"/>
            <a:ext cx="5660909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0A446E-E7E5-4022-A961-2479C8CF3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516835"/>
            <a:ext cx="4483452" cy="1666501"/>
          </a:xfrm>
        </p:spPr>
        <p:txBody>
          <a:bodyPr>
            <a:normAutofit/>
          </a:bodyPr>
          <a:lstStyle/>
          <a:p>
            <a:pPr eaLnBrk="1" hangingPunct="1"/>
            <a:r>
              <a:rPr lang="en-IE" altLang="en-US" sz="32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 of areas that a Science Subject is needed for...</a:t>
            </a: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810DE322-72BF-4B6D-80FE-3483E6071EC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16358" y="2236304"/>
          <a:ext cx="5182281" cy="4564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9380CFE9-0CF8-4929-A14B-2747CA6B57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0920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9" descr="Image result for chemistry">
            <a:extLst>
              <a:ext uri="{FF2B5EF4-FFF2-40B4-BE49-F238E27FC236}">
                <a16:creationId xmlns:a16="http://schemas.microsoft.com/office/drawing/2014/main" id="{98A57153-84B6-4FF8-8E52-B88E7EC82F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1" r="-4" b="-4"/>
          <a:stretch/>
        </p:blipFill>
        <p:spPr bwMode="auto">
          <a:xfrm>
            <a:off x="6188986" y="630203"/>
            <a:ext cx="2470690" cy="176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Image result for biology">
            <a:extLst>
              <a:ext uri="{FF2B5EF4-FFF2-40B4-BE49-F238E27FC236}">
                <a16:creationId xmlns:a16="http://schemas.microsoft.com/office/drawing/2014/main" id="{E4F2598F-02EC-4ACB-895F-BD922E20BF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8" r="1" b="21303"/>
          <a:stretch/>
        </p:blipFill>
        <p:spPr bwMode="auto">
          <a:xfrm>
            <a:off x="6188986" y="2553408"/>
            <a:ext cx="2470690" cy="176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Image result for physics">
            <a:extLst>
              <a:ext uri="{FF2B5EF4-FFF2-40B4-BE49-F238E27FC236}">
                <a16:creationId xmlns:a16="http://schemas.microsoft.com/office/drawing/2014/main" id="{796B0B22-4A52-4BFF-9ECA-678C2AF81F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" r="-4" b="-4"/>
          <a:stretch/>
        </p:blipFill>
        <p:spPr bwMode="auto">
          <a:xfrm>
            <a:off x="6188986" y="4476613"/>
            <a:ext cx="2470690" cy="176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32415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A2511A4-2623-49B6-BA9E-58210EDBD6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3" y="0"/>
            <a:ext cx="9139737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80D0457-BEC7-4369-B650-2E19B9C983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" y="0"/>
            <a:ext cx="5660909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0A446E-E7E5-4022-A961-2479C8CF3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516835"/>
            <a:ext cx="4483452" cy="1666501"/>
          </a:xfrm>
        </p:spPr>
        <p:txBody>
          <a:bodyPr>
            <a:normAutofit/>
          </a:bodyPr>
          <a:lstStyle/>
          <a:p>
            <a:pPr eaLnBrk="1" hangingPunct="1"/>
            <a:r>
              <a:rPr lang="en-IE" altLang="en-US" sz="32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 of areas that a Science Subject is needed for...</a:t>
            </a: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810DE322-72BF-4B6D-80FE-3483E6071EC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685" y="2236304"/>
          <a:ext cx="5892954" cy="4564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9380CFE9-0CF8-4929-A14B-2747CA6B57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0920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9" descr="Image result for chemistry">
            <a:extLst>
              <a:ext uri="{FF2B5EF4-FFF2-40B4-BE49-F238E27FC236}">
                <a16:creationId xmlns:a16="http://schemas.microsoft.com/office/drawing/2014/main" id="{98A57153-84B6-4FF8-8E52-B88E7EC82F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1" r="-4" b="-4"/>
          <a:stretch/>
        </p:blipFill>
        <p:spPr bwMode="auto">
          <a:xfrm>
            <a:off x="6188986" y="630203"/>
            <a:ext cx="2470690" cy="176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Image result for biology">
            <a:extLst>
              <a:ext uri="{FF2B5EF4-FFF2-40B4-BE49-F238E27FC236}">
                <a16:creationId xmlns:a16="http://schemas.microsoft.com/office/drawing/2014/main" id="{E4F2598F-02EC-4ACB-895F-BD922E20BF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8" r="1" b="21303"/>
          <a:stretch/>
        </p:blipFill>
        <p:spPr bwMode="auto">
          <a:xfrm>
            <a:off x="6188986" y="2553408"/>
            <a:ext cx="2470690" cy="176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Image result for physics">
            <a:extLst>
              <a:ext uri="{FF2B5EF4-FFF2-40B4-BE49-F238E27FC236}">
                <a16:creationId xmlns:a16="http://schemas.microsoft.com/office/drawing/2014/main" id="{796B0B22-4A52-4BFF-9ECA-678C2AF81F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" r="-4" b="-4"/>
          <a:stretch/>
        </p:blipFill>
        <p:spPr bwMode="auto">
          <a:xfrm>
            <a:off x="6188986" y="4476613"/>
            <a:ext cx="2470690" cy="176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36563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A2511A4-2623-49B6-BA9E-58210EDBD6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3" y="0"/>
            <a:ext cx="9139737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80D0457-BEC7-4369-B650-2E19B9C983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" y="0"/>
            <a:ext cx="5660909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0A446E-E7E5-4022-A961-2479C8CF3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516835"/>
            <a:ext cx="4483452" cy="1666501"/>
          </a:xfrm>
        </p:spPr>
        <p:txBody>
          <a:bodyPr>
            <a:normAutofit/>
          </a:bodyPr>
          <a:lstStyle/>
          <a:p>
            <a:r>
              <a:rPr lang="en-IE" altLang="en-US" sz="3200" b="1" dirty="0">
                <a:solidFill>
                  <a:srgbClr val="FFFFFF"/>
                </a:solidFill>
                <a:latin typeface="Arial"/>
                <a:cs typeface="Arial"/>
              </a:rPr>
              <a:t>You must have Chemistry for the following:</a:t>
            </a:r>
            <a:endParaRPr lang="en-IE" altLang="en-US" sz="3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810DE322-72BF-4B6D-80FE-3483E6071EC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685" y="2236304"/>
          <a:ext cx="5892954" cy="4564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9380CFE9-0CF8-4929-A14B-2747CA6B57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0920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9" descr="Image result for chemistry">
            <a:extLst>
              <a:ext uri="{FF2B5EF4-FFF2-40B4-BE49-F238E27FC236}">
                <a16:creationId xmlns:a16="http://schemas.microsoft.com/office/drawing/2014/main" id="{98A57153-84B6-4FF8-8E52-B88E7EC82F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1" r="-4" b="-4"/>
          <a:stretch/>
        </p:blipFill>
        <p:spPr bwMode="auto">
          <a:xfrm>
            <a:off x="6188986" y="630203"/>
            <a:ext cx="2470690" cy="176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Image result for biology">
            <a:extLst>
              <a:ext uri="{FF2B5EF4-FFF2-40B4-BE49-F238E27FC236}">
                <a16:creationId xmlns:a16="http://schemas.microsoft.com/office/drawing/2014/main" id="{E4F2598F-02EC-4ACB-895F-BD922E20BF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8" r="1" b="21303"/>
          <a:stretch/>
        </p:blipFill>
        <p:spPr bwMode="auto">
          <a:xfrm>
            <a:off x="6188986" y="2553408"/>
            <a:ext cx="2470690" cy="176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Image result for physics">
            <a:extLst>
              <a:ext uri="{FF2B5EF4-FFF2-40B4-BE49-F238E27FC236}">
                <a16:creationId xmlns:a16="http://schemas.microsoft.com/office/drawing/2014/main" id="{796B0B22-4A52-4BFF-9ECA-678C2AF81F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" r="-4" b="-4"/>
          <a:stretch/>
        </p:blipFill>
        <p:spPr bwMode="auto">
          <a:xfrm>
            <a:off x="6188986" y="4476613"/>
            <a:ext cx="2470690" cy="176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3942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C3C4A2A4-B9DE-446F-B517-6FC718EA9B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CD007C7B-2656-49D8-BFD6-EC5AE38537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5772840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IE" sz="3100">
                <a:solidFill>
                  <a:srgbClr val="FFFFFF"/>
                </a:solidFill>
                <a:latin typeface="Comic Sans MS"/>
              </a:rPr>
              <a:t>Leaving Cert in a Nutshell</a:t>
            </a:r>
            <a:endParaRPr lang="en-IE" sz="310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23A771F5-9C52-403D-B6C0-3E252B9D61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9228" name="Content Placeholder 1">
            <a:extLst>
              <a:ext uri="{FF2B5EF4-FFF2-40B4-BE49-F238E27FC236}">
                <a16:creationId xmlns:a16="http://schemas.microsoft.com/office/drawing/2014/main" id="{4B4CA997-CFC7-40A5-9639-986EEAEC16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4220428"/>
              </p:ext>
            </p:extLst>
          </p:nvPr>
        </p:nvGraphicFramePr>
        <p:xfrm>
          <a:off x="3556397" y="639763"/>
          <a:ext cx="5098256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3025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66193"/>
            <a:ext cx="6858000" cy="150545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sz="3600">
                <a:latin typeface="Comic Sans MS"/>
              </a:rPr>
              <a:t>Basic Entry Requirements:</a:t>
            </a:r>
            <a:r>
              <a:rPr lang="en-GB" sz="3600">
                <a:latin typeface="Comic Sans MS" pitchFamily="66" charset="0"/>
              </a:rPr>
              <a:t/>
            </a:r>
            <a:br>
              <a:rPr lang="en-GB" sz="3600">
                <a:latin typeface="Comic Sans MS" pitchFamily="66" charset="0"/>
              </a:rPr>
            </a:br>
            <a:r>
              <a:rPr lang="en-GB" sz="3600">
                <a:latin typeface="Comic Sans MS"/>
              </a:rPr>
              <a:t> University and IT/s</a:t>
            </a:r>
            <a:r>
              <a:rPr lang="en-GB" sz="2700">
                <a:latin typeface="Comic Sans MS"/>
              </a:rPr>
              <a:t> </a:t>
            </a:r>
            <a:endParaRPr lang="en-GB" sz="2700">
              <a:latin typeface="Comic Sans MS" pitchFamily="66" charset="0"/>
            </a:endParaRPr>
          </a:p>
        </p:txBody>
      </p:sp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828800"/>
            <a:ext cx="6858000" cy="374332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IE"/>
          </a:p>
          <a:p>
            <a:pPr eaLnBrk="1" hangingPunct="1">
              <a:buFontTx/>
              <a:buNone/>
            </a:pPr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25706" y="2186863"/>
          <a:ext cx="4572000" cy="3452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7200">
                <a:tc>
                  <a:txBody>
                    <a:bodyPr/>
                    <a:lstStyle/>
                    <a:p>
                      <a:r>
                        <a:rPr lang="en-IE" sz="1500">
                          <a:latin typeface="Comic Sans MS" pitchFamily="66" charset="0"/>
                        </a:rPr>
                        <a:t>College</a:t>
                      </a:r>
                    </a:p>
                  </a:txBody>
                  <a:tcPr marL="68580" marR="68580" marT="34292" marB="34292"/>
                </a:tc>
                <a:tc>
                  <a:txBody>
                    <a:bodyPr/>
                    <a:lstStyle/>
                    <a:p>
                      <a:r>
                        <a:rPr lang="en-IE" sz="1500">
                          <a:latin typeface="Comic Sans MS" pitchFamily="66" charset="0"/>
                        </a:rPr>
                        <a:t>Subjects Required</a:t>
                      </a:r>
                    </a:p>
                  </a:txBody>
                  <a:tcPr marL="68580" marR="68580" marT="34292" marB="3429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4385">
                <a:tc>
                  <a:txBody>
                    <a:bodyPr/>
                    <a:lstStyle/>
                    <a:p>
                      <a:r>
                        <a:rPr lang="en-IE" sz="1500">
                          <a:latin typeface="Comic Sans MS" pitchFamily="66" charset="0"/>
                        </a:rPr>
                        <a:t>NUI Colleges-</a:t>
                      </a:r>
                    </a:p>
                    <a:p>
                      <a:r>
                        <a:rPr lang="en-IE" sz="1500">
                          <a:latin typeface="Comic Sans MS" pitchFamily="66" charset="0"/>
                        </a:rPr>
                        <a:t>UCC,MU,NUIG,UCD</a:t>
                      </a:r>
                    </a:p>
                  </a:txBody>
                  <a:tcPr marL="68580" marR="68580" marT="34292" marB="34292"/>
                </a:tc>
                <a:tc>
                  <a:txBody>
                    <a:bodyPr/>
                    <a:lstStyle/>
                    <a:p>
                      <a:r>
                        <a:rPr kumimoji="0" lang="en-IE" sz="1500" kern="120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English, Irish,  and a</a:t>
                      </a:r>
                      <a:r>
                        <a:rPr kumimoji="0" lang="en-IE" sz="1500" kern="1200" baseline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third </a:t>
                      </a:r>
                      <a:r>
                        <a:rPr kumimoji="0" lang="en-IE" sz="1500" kern="120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Language for some courses</a:t>
                      </a:r>
                      <a:endParaRPr lang="en-IE" sz="1500">
                        <a:latin typeface="Comic Sans MS" pitchFamily="66" charset="0"/>
                      </a:endParaRPr>
                    </a:p>
                  </a:txBody>
                  <a:tcPr marL="68580" marR="68580" marT="34292" marB="3429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815">
                <a:tc>
                  <a:txBody>
                    <a:bodyPr/>
                    <a:lstStyle/>
                    <a:p>
                      <a:r>
                        <a:rPr lang="en-IE" sz="1500">
                          <a:latin typeface="Comic Sans MS" pitchFamily="66" charset="0"/>
                        </a:rPr>
                        <a:t>Trinity</a:t>
                      </a:r>
                    </a:p>
                  </a:txBody>
                  <a:tcPr marL="68580" marR="68580" marT="34292" marB="34292"/>
                </a:tc>
                <a:tc>
                  <a:txBody>
                    <a:bodyPr/>
                    <a:lstStyle/>
                    <a:p>
                      <a:r>
                        <a:rPr kumimoji="0" lang="en-IE" sz="1500" kern="120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English, Maths</a:t>
                      </a:r>
                      <a:r>
                        <a:rPr kumimoji="0" lang="en-IE" sz="1500" kern="1200" baseline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and another Language</a:t>
                      </a:r>
                      <a:endParaRPr lang="en-IE" sz="1500">
                        <a:latin typeface="Comic Sans MS" pitchFamily="66" charset="0"/>
                      </a:endParaRPr>
                    </a:p>
                  </a:txBody>
                  <a:tcPr marL="68580" marR="68580" marT="34292" marB="3429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785">
                <a:tc>
                  <a:txBody>
                    <a:bodyPr/>
                    <a:lstStyle/>
                    <a:p>
                      <a:r>
                        <a:rPr lang="en-IE" sz="1500">
                          <a:latin typeface="Comic Sans MS" pitchFamily="66" charset="0"/>
                        </a:rPr>
                        <a:t>UL</a:t>
                      </a:r>
                    </a:p>
                  </a:txBody>
                  <a:tcPr marL="68580" marR="68580" marT="34292" marB="3429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1500" kern="120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English</a:t>
                      </a:r>
                      <a:r>
                        <a:rPr kumimoji="0" lang="en-IE" sz="1500" kern="1200" baseline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, Maths and another language</a:t>
                      </a:r>
                      <a:endParaRPr kumimoji="0" lang="en-IE" sz="1500" kern="1200">
                        <a:solidFill>
                          <a:schemeClr val="dk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68580" marR="68580" marT="34292" marB="3429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815">
                <a:tc>
                  <a:txBody>
                    <a:bodyPr/>
                    <a:lstStyle/>
                    <a:p>
                      <a:r>
                        <a:rPr lang="en-IE" sz="1500">
                          <a:latin typeface="Comic Sans MS" pitchFamily="66" charset="0"/>
                        </a:rPr>
                        <a:t>DCU</a:t>
                      </a:r>
                    </a:p>
                  </a:txBody>
                  <a:tcPr marL="68580" marR="68580" marT="34292" marB="34292"/>
                </a:tc>
                <a:tc>
                  <a:txBody>
                    <a:bodyPr/>
                    <a:lstStyle/>
                    <a:p>
                      <a:r>
                        <a:rPr kumimoji="0" lang="en-IE" sz="1500" kern="120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Maths &amp; English or Irish</a:t>
                      </a:r>
                      <a:endParaRPr lang="en-IE" sz="1500">
                        <a:latin typeface="Comic Sans MS" pitchFamily="66" charset="0"/>
                      </a:endParaRPr>
                    </a:p>
                  </a:txBody>
                  <a:tcPr marL="68580" marR="68580" marT="34292" marB="3429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815">
                <a:tc>
                  <a:txBody>
                    <a:bodyPr/>
                    <a:lstStyle/>
                    <a:p>
                      <a:r>
                        <a:rPr lang="en-IE" sz="1500">
                          <a:latin typeface="Comic Sans MS" pitchFamily="66" charset="0"/>
                        </a:rPr>
                        <a:t>I.T’s</a:t>
                      </a:r>
                    </a:p>
                  </a:txBody>
                  <a:tcPr marL="68580" marR="68580" marT="34292" marB="34292"/>
                </a:tc>
                <a:tc>
                  <a:txBody>
                    <a:bodyPr/>
                    <a:lstStyle/>
                    <a:p>
                      <a:r>
                        <a:rPr kumimoji="0" lang="en-IE" sz="1500" kern="120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Maths  &amp; English or Irish</a:t>
                      </a:r>
                      <a:endParaRPr lang="en-IE" sz="1500">
                        <a:latin typeface="Comic Sans MS" pitchFamily="66" charset="0"/>
                      </a:endParaRPr>
                    </a:p>
                  </a:txBody>
                  <a:tcPr marL="68580" marR="68580" marT="34292" marB="3429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200">
                <a:tc>
                  <a:txBody>
                    <a:bodyPr/>
                    <a:lstStyle/>
                    <a:p>
                      <a:r>
                        <a:rPr lang="en-IE" sz="1500">
                          <a:latin typeface="Comic Sans MS" pitchFamily="66" charset="0"/>
                        </a:rPr>
                        <a:t>Others</a:t>
                      </a:r>
                    </a:p>
                  </a:txBody>
                  <a:tcPr marL="68580" marR="68580" marT="34292" marB="34292"/>
                </a:tc>
                <a:tc>
                  <a:txBody>
                    <a:bodyPr/>
                    <a:lstStyle/>
                    <a:p>
                      <a:r>
                        <a:rPr lang="en-IE" sz="1500">
                          <a:latin typeface="Comic Sans MS" pitchFamily="66" charset="0"/>
                        </a:rPr>
                        <a:t>Vary</a:t>
                      </a:r>
                    </a:p>
                  </a:txBody>
                  <a:tcPr marL="68580" marR="68580" marT="34292" marB="3429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0484" name="Picture 4" descr="C:\Documents and Settings\ecathain\Local Settings\Temporary Internet Files\Content.IE5\OXW7K1O8\MC90043926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3699030"/>
            <a:ext cx="1114416" cy="111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23240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Required Subject or Helpful? Assumptions…</a:t>
            </a:r>
          </a:p>
        </p:txBody>
      </p:sp>
      <p:pic>
        <p:nvPicPr>
          <p:cNvPr id="10" name="Picture 5" descr="ENGINEERING_INTRO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219" y="2122320"/>
            <a:ext cx="3028950" cy="3038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383540" lvl="1">
              <a:defRPr/>
            </a:pPr>
            <a:r>
              <a:rPr lang="en-US" sz="1950"/>
              <a:t>For example </a:t>
            </a:r>
            <a:endParaRPr lang="en-US" sz="1500">
              <a:cs typeface="Calibri" panose="020F0502020204030204"/>
            </a:endParaRPr>
          </a:p>
          <a:p>
            <a:pPr marL="383540" lvl="1">
              <a:buNone/>
              <a:defRPr/>
            </a:pPr>
            <a:endParaRPr lang="en-US" sz="2000">
              <a:cs typeface="Calibri"/>
            </a:endParaRPr>
          </a:p>
          <a:p>
            <a:pPr marL="383540" lvl="1">
              <a:defRPr/>
            </a:pPr>
            <a:r>
              <a:rPr lang="en-US" sz="2000"/>
              <a:t>you don’t have to do Engineering in the Leaving Certificate to become an engineer but it will be helpful. However </a:t>
            </a:r>
            <a:r>
              <a:rPr lang="en-US" sz="2000" err="1"/>
              <a:t>Honours</a:t>
            </a:r>
            <a:r>
              <a:rPr lang="en-US" sz="2000"/>
              <a:t> </a:t>
            </a:r>
            <a:r>
              <a:rPr lang="en-US" sz="2000" err="1"/>
              <a:t>Maths</a:t>
            </a:r>
            <a:r>
              <a:rPr lang="en-US" sz="2000"/>
              <a:t> and Physics are very helpful. (and often essential)</a:t>
            </a:r>
            <a:endParaRPr lang="en-US" sz="2000">
              <a:cs typeface="Calibri"/>
            </a:endParaRPr>
          </a:p>
          <a:p>
            <a:pPr marL="383540" lvl="1">
              <a:defRPr/>
            </a:pPr>
            <a:endParaRPr lang="en-GB" sz="1500">
              <a:cs typeface="Calibri" panose="020F0502020204030204"/>
            </a:endParaRPr>
          </a:p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222109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What I hope students will all do!</a:t>
            </a:r>
          </a:p>
        </p:txBody>
      </p:sp>
      <p:pic>
        <p:nvPicPr>
          <p:cNvPr id="5" name="Content Placeholder 4" descr="keep calm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70200" y="1846263"/>
            <a:ext cx="3448050" cy="4022725"/>
          </a:xfrm>
        </p:spPr>
      </p:pic>
    </p:spTree>
    <p:extLst>
      <p:ext uri="{BB962C8B-B14F-4D97-AF65-F5344CB8AC3E}">
        <p14:creationId xmlns:p14="http://schemas.microsoft.com/office/powerpoint/2010/main" val="36183382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IE"/>
              <a:t>WHAT NEXT?</a:t>
            </a:r>
          </a:p>
        </p:txBody>
      </p:sp>
      <p:pic>
        <p:nvPicPr>
          <p:cNvPr id="296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975" y="1918166"/>
            <a:ext cx="6517344" cy="2905414"/>
          </a:xfrm>
        </p:spPr>
      </p:pic>
      <p:sp>
        <p:nvSpPr>
          <p:cNvPr id="5" name="Right Arrow 4"/>
          <p:cNvSpPr/>
          <p:nvPr/>
        </p:nvSpPr>
        <p:spPr>
          <a:xfrm>
            <a:off x="1877885" y="2186112"/>
            <a:ext cx="2052507" cy="6334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sz="2400" b="1"/>
              <a:t>INTEREST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219700" y="2187179"/>
            <a:ext cx="263009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IE" altLang="en-US" sz="2400" b="1">
                <a:solidFill>
                  <a:srgbClr val="FFFFFF"/>
                </a:solidFill>
                <a:latin typeface="Perpetua"/>
                <a:cs typeface="Arial"/>
              </a:rPr>
              <a:t>EXPLORE</a:t>
            </a:r>
          </a:p>
          <a:p>
            <a:pPr algn="ctr" eaLnBrk="1" hangingPunct="1"/>
            <a:endParaRPr lang="en-IE" altLang="en-US" sz="2400" b="1">
              <a:solidFill>
                <a:srgbClr val="FFFFFF"/>
              </a:solidFill>
              <a:latin typeface="Perpetua" panose="02020502060401020303" pitchFamily="18" charset="0"/>
            </a:endParaRPr>
          </a:p>
          <a:p>
            <a:pPr algn="ctr" eaLnBrk="1" hangingPunct="1"/>
            <a:r>
              <a:rPr lang="en-IE" altLang="en-US" sz="2400" b="1">
                <a:solidFill>
                  <a:srgbClr val="FFFFFF"/>
                </a:solidFill>
                <a:latin typeface="Perpetua" panose="02020502060401020303" pitchFamily="18" charset="0"/>
              </a:rPr>
              <a:t> OPTIONS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53217" y="3557425"/>
            <a:ext cx="26693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IE" altLang="en-US" sz="2400" b="1">
                <a:solidFill>
                  <a:srgbClr val="FFFFFF"/>
                </a:solidFill>
                <a:latin typeface="Perpetua" panose="02020502060401020303" pitchFamily="18" charset="0"/>
              </a:rPr>
              <a:t>SPECIFIC COURSE </a:t>
            </a:r>
          </a:p>
          <a:p>
            <a:pPr algn="ctr" eaLnBrk="1" hangingPunct="1"/>
            <a:r>
              <a:rPr lang="en-IE" altLang="en-US" sz="2400" b="1">
                <a:solidFill>
                  <a:srgbClr val="FFFFFF"/>
                </a:solidFill>
                <a:latin typeface="Perpetua" panose="02020502060401020303" pitchFamily="18" charset="0"/>
              </a:rPr>
              <a:t>REQUIREMENT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219944" y="3331591"/>
            <a:ext cx="23345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IE" altLang="en-US" sz="2400" b="1">
                <a:solidFill>
                  <a:srgbClr val="FFFFFF"/>
                </a:solidFill>
                <a:latin typeface="Perpetua" panose="02020502060401020303" pitchFamily="18" charset="0"/>
              </a:rPr>
              <a:t>ENTRY</a:t>
            </a:r>
          </a:p>
          <a:p>
            <a:pPr algn="ctr" eaLnBrk="1" hangingPunct="1"/>
            <a:r>
              <a:rPr lang="en-IE" altLang="en-US" sz="2400" b="1">
                <a:solidFill>
                  <a:srgbClr val="FFFFFF"/>
                </a:solidFill>
                <a:latin typeface="Perpetua" panose="02020502060401020303" pitchFamily="18" charset="0"/>
              </a:rPr>
              <a:t> REQUIREMENT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742808" y="3748043"/>
            <a:ext cx="16145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IE" altLang="en-US" sz="2400" b="1">
                <a:solidFill>
                  <a:srgbClr val="FFFFFF"/>
                </a:solidFill>
                <a:latin typeface="Perpetua" panose="02020502060401020303" pitchFamily="18" charset="0"/>
              </a:rPr>
              <a:t>APTITUDE</a:t>
            </a:r>
          </a:p>
        </p:txBody>
      </p:sp>
    </p:spTree>
    <p:extLst>
      <p:ext uri="{BB962C8B-B14F-4D97-AF65-F5344CB8AC3E}">
        <p14:creationId xmlns:p14="http://schemas.microsoft.com/office/powerpoint/2010/main" val="148433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9" y="124006"/>
            <a:ext cx="7886700" cy="1598021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IE" sz="4000">
                <a:solidFill>
                  <a:schemeClr val="tx2"/>
                </a:solidFill>
                <a:latin typeface="Arial Black"/>
              </a:rPr>
              <a:t>Factors influencing </a:t>
            </a:r>
            <a:br>
              <a:rPr lang="en-IE" sz="4000">
                <a:solidFill>
                  <a:schemeClr val="tx2"/>
                </a:solidFill>
                <a:latin typeface="Arial Black"/>
              </a:rPr>
            </a:br>
            <a:r>
              <a:rPr lang="en-IE" sz="4000">
                <a:solidFill>
                  <a:schemeClr val="tx2"/>
                </a:solidFill>
                <a:latin typeface="Arial Black"/>
              </a:rPr>
              <a:t>decision making</a:t>
            </a:r>
          </a:p>
        </p:txBody>
      </p:sp>
      <p:graphicFrame>
        <p:nvGraphicFramePr>
          <p:cNvPr id="16392" name="Content Placeholder 2">
            <a:extLst>
              <a:ext uri="{FF2B5EF4-FFF2-40B4-BE49-F238E27FC236}">
                <a16:creationId xmlns:a16="http://schemas.microsoft.com/office/drawing/2014/main" id="{A7BD6D3A-554C-4079-B45B-16201AA1B5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5777325"/>
              </p:ext>
            </p:extLst>
          </p:nvPr>
        </p:nvGraphicFramePr>
        <p:xfrm>
          <a:off x="156219" y="2061511"/>
          <a:ext cx="8704473" cy="4124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388" name="Picture 4" descr="C:\Documents and Settings\ecathain\Local Settings\Temporary Internet Files\Content.IE5\5Z10TFP5\MM900046560[1]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15055" y="2433587"/>
            <a:ext cx="355459" cy="98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8" descr="C:\Documents and Settings\ecathain\Local Settings\Temporary Internet Files\Content.IE5\PQ4Y5JR8\MC900433849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45155" y="4823492"/>
            <a:ext cx="632222" cy="63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DDE67AB-D238-468F-A0FF-A15C18199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782" y="57473"/>
            <a:ext cx="3485908" cy="1996962"/>
          </a:xfrm>
          <a:prstGeom prst="rect">
            <a:avLst/>
          </a:prstGeom>
        </p:spPr>
      </p:pic>
      <p:sp>
        <p:nvSpPr>
          <p:cNvPr id="45" name="Right Arrow 4">
            <a:extLst>
              <a:ext uri="{FF2B5EF4-FFF2-40B4-BE49-F238E27FC236}">
                <a16:creationId xmlns:a16="http://schemas.microsoft.com/office/drawing/2014/main" id="{6A734176-9F79-41C9-87D5-00F48F4E92FC}"/>
              </a:ext>
            </a:extLst>
          </p:cNvPr>
          <p:cNvSpPr/>
          <p:nvPr/>
        </p:nvSpPr>
        <p:spPr>
          <a:xfrm>
            <a:off x="5659469" y="194146"/>
            <a:ext cx="1660815" cy="6334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sz="2400" b="1"/>
              <a:t>INTEREST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F7B49D1-8EAF-44BB-99A1-919A2CCC5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8922" y="1251358"/>
            <a:ext cx="14276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IE" altLang="en-US" b="1">
                <a:solidFill>
                  <a:srgbClr val="7030A0"/>
                </a:solidFill>
                <a:latin typeface="Perpetua"/>
                <a:cs typeface="Arial"/>
              </a:rPr>
              <a:t>APTITUDE</a:t>
            </a:r>
          </a:p>
        </p:txBody>
      </p:sp>
    </p:spTree>
    <p:extLst>
      <p:ext uri="{BB962C8B-B14F-4D97-AF65-F5344CB8AC3E}">
        <p14:creationId xmlns:p14="http://schemas.microsoft.com/office/powerpoint/2010/main" val="116059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/>
              <a:t>What next?	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5339B31-E50B-429F-9CF4-9C27EE9D82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0911870"/>
              </p:ext>
            </p:extLst>
          </p:nvPr>
        </p:nvGraphicFramePr>
        <p:xfrm>
          <a:off x="822722" y="2098515"/>
          <a:ext cx="75438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935466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277" y="605896"/>
            <a:ext cx="2313633" cy="56462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04528" y="179988"/>
            <a:ext cx="5983667" cy="6515408"/>
          </a:xfrm>
        </p:spPr>
        <p:txBody>
          <a:bodyPr vert="horz" lIns="0" tIns="45720" rIns="0" bIns="45720" rtlCol="0"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>
                <a:solidFill>
                  <a:srgbClr val="00B050"/>
                </a:solidFill>
              </a:rPr>
              <a:t>Curriculum </a:t>
            </a:r>
            <a:endParaRPr lang="en-US" sz="2200">
              <a:cs typeface="Calibri"/>
            </a:endParaRPr>
          </a:p>
          <a:p>
            <a:pPr>
              <a:defRPr/>
            </a:pPr>
            <a:r>
              <a:rPr lang="en-US" sz="2200">
                <a:hlinkClick r:id="rId2"/>
              </a:rPr>
              <a:t>www.curriculumonline.ie</a:t>
            </a:r>
            <a:r>
              <a:rPr lang="en-US" sz="2200"/>
              <a:t> 	Syllabus for LC Subjects</a:t>
            </a:r>
            <a:endParaRPr lang="en-US" sz="2200">
              <a:cs typeface="Calibri"/>
            </a:endParaRPr>
          </a:p>
          <a:p>
            <a:pPr>
              <a:defRPr/>
            </a:pPr>
            <a:r>
              <a:rPr lang="en-US" sz="2200">
                <a:hlinkClick r:id="rId3"/>
              </a:rPr>
              <a:t>www.examinations.ie</a:t>
            </a:r>
            <a:r>
              <a:rPr lang="en-US" sz="2200"/>
              <a:t> 		Look at past exam papers</a:t>
            </a:r>
            <a:endParaRPr lang="en-US" sz="2200">
              <a:cs typeface="Calibri"/>
            </a:endParaRPr>
          </a:p>
          <a:p>
            <a:pPr>
              <a:defRPr/>
            </a:pPr>
            <a:r>
              <a:rPr lang="en-US" sz="2200">
                <a:hlinkClick r:id="rId4"/>
              </a:rPr>
              <a:t>www.qualifax.ie</a:t>
            </a:r>
            <a:r>
              <a:rPr lang="en-US" sz="2200"/>
              <a:t>			Check entry requirement</a:t>
            </a:r>
            <a:endParaRPr lang="en-US" sz="2200">
              <a:cs typeface="Calibri"/>
            </a:endParaRPr>
          </a:p>
          <a:p>
            <a:pPr>
              <a:defRPr/>
            </a:pPr>
            <a:r>
              <a:rPr lang="en-US" sz="2200">
                <a:hlinkClick r:id="rId5"/>
              </a:rPr>
              <a:t>www.careersportal.ie</a:t>
            </a:r>
            <a:r>
              <a:rPr lang="en-US" sz="2200"/>
              <a:t> 	Read about all LC subjects</a:t>
            </a:r>
            <a:endParaRPr lang="en-US" sz="2200">
              <a:cs typeface="Calibri"/>
            </a:endParaRPr>
          </a:p>
          <a:p>
            <a:pPr marL="0" indent="0">
              <a:buFont typeface="Calibri" panose="020F0502020204030204" pitchFamily="34" charset="0"/>
              <a:buNone/>
              <a:defRPr/>
            </a:pPr>
            <a:endParaRPr lang="en-US" sz="2200">
              <a:cs typeface="Calibri"/>
            </a:endParaRPr>
          </a:p>
          <a:p>
            <a:pPr marL="0" indent="0">
              <a:buFont typeface="Calibri" panose="020F0502020204030204" pitchFamily="34" charset="0"/>
              <a:buNone/>
              <a:defRPr/>
            </a:pPr>
            <a:endParaRPr lang="en-US" sz="2200">
              <a:cs typeface="Calibri"/>
            </a:endParaRPr>
          </a:p>
          <a:p>
            <a:pPr marL="0" indent="0">
              <a:buFont typeface="Calibri" panose="020F0502020204030204" pitchFamily="34" charset="0"/>
              <a:buNone/>
            </a:pPr>
            <a:r>
              <a:rPr lang="en-US" sz="2200">
                <a:solidFill>
                  <a:srgbClr val="00B050"/>
                </a:solidFill>
              </a:rPr>
              <a:t>Career/Course Choice</a:t>
            </a:r>
            <a:endParaRPr lang="en-US" sz="2200">
              <a:solidFill>
                <a:srgbClr val="00B050"/>
              </a:solidFill>
              <a:cs typeface="Calibri"/>
            </a:endParaRPr>
          </a:p>
          <a:p>
            <a:pPr>
              <a:defRPr/>
            </a:pPr>
            <a:r>
              <a:rPr lang="en-US" sz="2200"/>
              <a:t>College websites </a:t>
            </a:r>
            <a:r>
              <a:rPr lang="en-US" sz="2200">
                <a:hlinkClick r:id="rId6"/>
              </a:rPr>
              <a:t>www.ul.ie</a:t>
            </a:r>
            <a:r>
              <a:rPr lang="en-US" sz="2200"/>
              <a:t> </a:t>
            </a:r>
            <a:r>
              <a:rPr lang="en-US" sz="2200">
                <a:hlinkClick r:id="rId7"/>
              </a:rPr>
              <a:t>www.lit.ie</a:t>
            </a:r>
            <a:r>
              <a:rPr lang="en-US" sz="2200"/>
              <a:t> </a:t>
            </a:r>
            <a:r>
              <a:rPr lang="en-US" sz="2200">
                <a:hlinkClick r:id="rId8"/>
              </a:rPr>
              <a:t>www.mic.ul.ie</a:t>
            </a:r>
            <a:r>
              <a:rPr lang="en-US" sz="2200"/>
              <a:t> </a:t>
            </a:r>
            <a:endParaRPr lang="en-US" sz="2200">
              <a:cs typeface="Calibri"/>
            </a:endParaRPr>
          </a:p>
          <a:p>
            <a:pPr>
              <a:defRPr/>
            </a:pPr>
            <a:r>
              <a:rPr lang="en-US" sz="2200"/>
              <a:t>College Prospectus</a:t>
            </a:r>
            <a:endParaRPr lang="en-US" sz="2200">
              <a:cs typeface="Calibri"/>
            </a:endParaRPr>
          </a:p>
          <a:p>
            <a:pPr>
              <a:defRPr/>
            </a:pPr>
            <a:r>
              <a:rPr lang="en-US" sz="2200"/>
              <a:t>Guidance Counsellor</a:t>
            </a:r>
            <a:r>
              <a:rPr lang="en-US" sz="2200">
                <a:sym typeface="Wingdings" pitchFamily="2" charset="2"/>
              </a:rPr>
              <a:t> make an appointment</a:t>
            </a:r>
            <a:endParaRPr lang="en-US" sz="2200">
              <a:cs typeface="Calibri"/>
            </a:endParaRPr>
          </a:p>
          <a:p>
            <a:pPr>
              <a:defRPr/>
            </a:pPr>
            <a:r>
              <a:rPr lang="en-US" sz="2200">
                <a:sym typeface="Wingdings" pitchFamily="2" charset="2"/>
              </a:rPr>
              <a:t>Teachers</a:t>
            </a:r>
            <a:endParaRPr lang="en-US" sz="2200">
              <a:cs typeface="Calibri"/>
            </a:endParaRPr>
          </a:p>
          <a:p>
            <a:pPr>
              <a:defRPr/>
            </a:pPr>
            <a:r>
              <a:rPr lang="en-US" sz="2200"/>
              <a:t>Senior Cycle Textbooks</a:t>
            </a:r>
            <a:endParaRPr lang="en-US" sz="2200">
              <a:cs typeface="Calibri"/>
            </a:endParaRPr>
          </a:p>
          <a:p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7200741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3C4A2A4-B9DE-446F-B517-6FC718EA9B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D007C7B-2656-49D8-BFD6-EC5AE38537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69277" y="516835"/>
            <a:ext cx="2313633" cy="5772840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IE" sz="3100" dirty="0">
                <a:solidFill>
                  <a:srgbClr val="FFFFFF"/>
                </a:solidFill>
                <a:latin typeface="Comic Sans MS"/>
              </a:rPr>
              <a:t>Questions</a:t>
            </a:r>
            <a:endParaRPr lang="en-IE" sz="31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3A771F5-9C52-403D-B6C0-3E252B9D61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24580" name="Rectangle 3">
            <a:extLst>
              <a:ext uri="{FF2B5EF4-FFF2-40B4-BE49-F238E27FC236}">
                <a16:creationId xmlns:a16="http://schemas.microsoft.com/office/drawing/2014/main" id="{CE720AAD-4604-49FF-816B-A2F02F4119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5881929"/>
              </p:ext>
            </p:extLst>
          </p:nvPr>
        </p:nvGraphicFramePr>
        <p:xfrm>
          <a:off x="3892193" y="639763"/>
          <a:ext cx="4762460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5486" name="Picture 3" descr="C:\Users\fdaly\AppData\Local\Microsoft\Windows\Temporary Internet Files\Content.IE5\UQUSXK27\MC900078711[1].wmf">
            <a:extLst>
              <a:ext uri="{FF2B5EF4-FFF2-40B4-BE49-F238E27FC236}">
                <a16:creationId xmlns:a16="http://schemas.microsoft.com/office/drawing/2014/main" id="{39810B59-7007-4002-A454-A75199E72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674" y="71333"/>
            <a:ext cx="1720534" cy="301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049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A0C9F63A-5E29-4103-8E3A-D402BF2D71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8B62E198-FB7D-4B4B-B259-C9EA645FF2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41936"/>
            <a:ext cx="9144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39DA89A7-B168-4B9B-8725-7F6C9CD9BD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C3C4A2A4-B9DE-446F-B517-6FC718EA9B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D007C7B-2656-49D8-BFD6-EC5AE38537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69277" y="516835"/>
            <a:ext cx="2313633" cy="5772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3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 Leaving Cert Options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23A771F5-9C52-403D-B6C0-3E252B9D61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24581" name="Content Placeholder 2">
            <a:extLst>
              <a:ext uri="{FF2B5EF4-FFF2-40B4-BE49-F238E27FC236}">
                <a16:creationId xmlns:a16="http://schemas.microsoft.com/office/drawing/2014/main" id="{FE9117C3-33D7-408E-9743-0EECC7FE69A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32150797"/>
              </p:ext>
            </p:extLst>
          </p:nvPr>
        </p:nvGraphicFramePr>
        <p:xfrm>
          <a:off x="3556397" y="831864"/>
          <a:ext cx="5098256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3527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271" y="144469"/>
            <a:ext cx="7543800" cy="7874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E" sz="4000" dirty="0"/>
              <a:t>SUBJECT CHOICE- DECISION MAKING</a:t>
            </a:r>
          </a:p>
        </p:txBody>
      </p:sp>
      <p:pic>
        <p:nvPicPr>
          <p:cNvPr id="296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38" y="1779094"/>
            <a:ext cx="6352196" cy="3426934"/>
          </a:xfrm>
        </p:spPr>
      </p:pic>
      <p:sp>
        <p:nvSpPr>
          <p:cNvPr id="5" name="Right Arrow 4"/>
          <p:cNvSpPr/>
          <p:nvPr/>
        </p:nvSpPr>
        <p:spPr>
          <a:xfrm>
            <a:off x="1366707" y="2002030"/>
            <a:ext cx="2052507" cy="6334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sz="2400" b="1"/>
              <a:t>INTEREST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966" y="2220001"/>
            <a:ext cx="263009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IE" altLang="en-US" sz="2400" b="1">
                <a:solidFill>
                  <a:srgbClr val="FFFFFF"/>
                </a:solidFill>
                <a:latin typeface="Perpetua" panose="02020502060401020303" pitchFamily="18" charset="0"/>
              </a:rPr>
              <a:t>EXPLORE </a:t>
            </a:r>
          </a:p>
          <a:p>
            <a:pPr algn="ctr" eaLnBrk="1" hangingPunct="1"/>
            <a:endParaRPr lang="en-IE" altLang="en-US" sz="2400" b="1">
              <a:solidFill>
                <a:srgbClr val="FFFFFF"/>
              </a:solidFill>
              <a:latin typeface="Perpetua" panose="02020502060401020303" pitchFamily="18" charset="0"/>
            </a:endParaRPr>
          </a:p>
          <a:p>
            <a:pPr algn="ctr" eaLnBrk="1" hangingPunct="1"/>
            <a:r>
              <a:rPr lang="en-IE" altLang="en-US" sz="2400" b="1">
                <a:solidFill>
                  <a:srgbClr val="FFFFFF"/>
                </a:solidFill>
                <a:latin typeface="Perpetua" panose="02020502060401020303" pitchFamily="18" charset="0"/>
              </a:rPr>
              <a:t>OPTIONS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786146" y="3618178"/>
            <a:ext cx="233767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IE" altLang="en-US" sz="2100" b="1" dirty="0">
                <a:solidFill>
                  <a:srgbClr val="FFFFFF"/>
                </a:solidFill>
                <a:latin typeface="Perpetua"/>
                <a:cs typeface="Arial"/>
              </a:rPr>
              <a:t>SPECIFIC COURSE </a:t>
            </a:r>
            <a:endParaRPr lang="en-IE" altLang="en-US" sz="2100" b="1">
              <a:solidFill>
                <a:srgbClr val="FFFFFF"/>
              </a:solidFill>
              <a:latin typeface="Perpetua" panose="02020502060401020303" pitchFamily="18" charset="0"/>
            </a:endParaRPr>
          </a:p>
          <a:p>
            <a:pPr algn="ctr" eaLnBrk="1" hangingPunct="1"/>
            <a:r>
              <a:rPr lang="en-IE" altLang="en-US" sz="2100" b="1" dirty="0">
                <a:solidFill>
                  <a:srgbClr val="FFFFFF"/>
                </a:solidFill>
                <a:latin typeface="Perpetua"/>
                <a:cs typeface="Arial"/>
              </a:rPr>
              <a:t>REQUIREMENT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574283" y="4174627"/>
            <a:ext cx="20951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IE" altLang="en-US" sz="2000" b="1" dirty="0">
                <a:solidFill>
                  <a:srgbClr val="FFFFFF"/>
                </a:solidFill>
                <a:latin typeface="Perpetua"/>
                <a:cs typeface="Arial"/>
              </a:rPr>
              <a:t>ENTRY</a:t>
            </a:r>
          </a:p>
          <a:p>
            <a:pPr algn="ctr" eaLnBrk="1" hangingPunct="1"/>
            <a:r>
              <a:rPr lang="en-IE" altLang="en-US" sz="2000" b="1" dirty="0">
                <a:solidFill>
                  <a:srgbClr val="FFFFFF"/>
                </a:solidFill>
                <a:latin typeface="Perpetua"/>
                <a:cs typeface="Arial"/>
              </a:rPr>
              <a:t> REQUIREMENTS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282132" y="4295640"/>
            <a:ext cx="16145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IE" altLang="en-US" sz="2400" b="1">
                <a:solidFill>
                  <a:srgbClr val="FFFFFF"/>
                </a:solidFill>
                <a:latin typeface="Perpetua" panose="02020502060401020303" pitchFamily="18" charset="0"/>
              </a:rPr>
              <a:t>APTITUDE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CB099B-9648-402A-999F-C6BC89476EF9}"/>
              </a:ext>
            </a:extLst>
          </p:cNvPr>
          <p:cNvSpPr txBox="1"/>
          <p:nvPr/>
        </p:nvSpPr>
        <p:spPr>
          <a:xfrm>
            <a:off x="512426" y="1152031"/>
            <a:ext cx="776529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Students should have an interest and aptitude in their chosen subjects and be aware of entry requirements to courses and apprenticeships. </a:t>
            </a:r>
          </a:p>
        </p:txBody>
      </p:sp>
    </p:spTree>
    <p:extLst>
      <p:ext uri="{BB962C8B-B14F-4D97-AF65-F5344CB8AC3E}">
        <p14:creationId xmlns:p14="http://schemas.microsoft.com/office/powerpoint/2010/main" val="152280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3C3BE-275C-4BFC-86BC-6DB118B28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7982048" cy="1427068"/>
          </a:xfrm>
        </p:spPr>
        <p:txBody>
          <a:bodyPr/>
          <a:lstStyle/>
          <a:p>
            <a:r>
              <a:rPr lang="en-US" dirty="0">
                <a:cs typeface="Calibri Light"/>
              </a:rPr>
              <a:t>Leaving Cert Optional Subjects 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3E6CCD5-E692-4EEE-B997-7A1EE311A6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8667429"/>
              </p:ext>
            </p:extLst>
          </p:nvPr>
        </p:nvGraphicFramePr>
        <p:xfrm>
          <a:off x="142134" y="1847751"/>
          <a:ext cx="8939297" cy="2936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5035">
                  <a:extLst>
                    <a:ext uri="{9D8B030D-6E8A-4147-A177-3AD203B41FA5}">
                      <a16:colId xmlns:a16="http://schemas.microsoft.com/office/drawing/2014/main" val="3205745277"/>
                    </a:ext>
                  </a:extLst>
                </a:gridCol>
                <a:gridCol w="1299571">
                  <a:extLst>
                    <a:ext uri="{9D8B030D-6E8A-4147-A177-3AD203B41FA5}">
                      <a16:colId xmlns:a16="http://schemas.microsoft.com/office/drawing/2014/main" val="3890684233"/>
                    </a:ext>
                  </a:extLst>
                </a:gridCol>
                <a:gridCol w="1752994">
                  <a:extLst>
                    <a:ext uri="{9D8B030D-6E8A-4147-A177-3AD203B41FA5}">
                      <a16:colId xmlns:a16="http://schemas.microsoft.com/office/drawing/2014/main" val="2160891475"/>
                    </a:ext>
                  </a:extLst>
                </a:gridCol>
                <a:gridCol w="1385806">
                  <a:extLst>
                    <a:ext uri="{9D8B030D-6E8A-4147-A177-3AD203B41FA5}">
                      <a16:colId xmlns:a16="http://schemas.microsoft.com/office/drawing/2014/main" val="2898937235"/>
                    </a:ext>
                  </a:extLst>
                </a:gridCol>
                <a:gridCol w="1397656">
                  <a:extLst>
                    <a:ext uri="{9D8B030D-6E8A-4147-A177-3AD203B41FA5}">
                      <a16:colId xmlns:a16="http://schemas.microsoft.com/office/drawing/2014/main" val="2956350706"/>
                    </a:ext>
                  </a:extLst>
                </a:gridCol>
                <a:gridCol w="1658235">
                  <a:extLst>
                    <a:ext uri="{9D8B030D-6E8A-4147-A177-3AD203B41FA5}">
                      <a16:colId xmlns:a16="http://schemas.microsoft.com/office/drawing/2014/main" val="4135412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Practical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Artistic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Humanities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Social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Business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1040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Construction Studies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 Science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French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Geography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Accounting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6341668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Engineering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Biology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Music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Spanish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Home Economics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Business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195728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Chemistry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Design and Communication Graphics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Physical 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1136393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Physics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4643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3874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7">
            <a:extLst>
              <a:ext uri="{FF2B5EF4-FFF2-40B4-BE49-F238E27FC236}">
                <a16:creationId xmlns:a16="http://schemas.microsoft.com/office/drawing/2014/main" id="{A0C9F63A-5E29-4103-8E3A-D402BF2D71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" name="Rectangle 29">
            <a:extLst>
              <a:ext uri="{FF2B5EF4-FFF2-40B4-BE49-F238E27FC236}">
                <a16:creationId xmlns:a16="http://schemas.microsoft.com/office/drawing/2014/main" id="{8B62E198-FB7D-4B4B-B259-C9EA645FF2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41936"/>
            <a:ext cx="9144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2" name="Straight Connector 31">
            <a:extLst>
              <a:ext uri="{FF2B5EF4-FFF2-40B4-BE49-F238E27FC236}">
                <a16:creationId xmlns:a16="http://schemas.microsoft.com/office/drawing/2014/main" id="{39DA89A7-B168-4B9B-8725-7F6C9CD9BD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3" name="Rectangle 33">
            <a:extLst>
              <a:ext uri="{FF2B5EF4-FFF2-40B4-BE49-F238E27FC236}">
                <a16:creationId xmlns:a16="http://schemas.microsoft.com/office/drawing/2014/main" id="{C3C4A2A4-B9DE-446F-B517-6FC718EA9B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35">
            <a:extLst>
              <a:ext uri="{FF2B5EF4-FFF2-40B4-BE49-F238E27FC236}">
                <a16:creationId xmlns:a16="http://schemas.microsoft.com/office/drawing/2014/main" id="{CD007C7B-2656-49D8-BFD6-EC5AE38537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57728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/>
            </a:r>
            <a:br>
              <a:rPr lang="en-US" sz="3100">
                <a:solidFill>
                  <a:srgbClr val="FFFFFF"/>
                </a:solidFill>
              </a:rPr>
            </a:br>
            <a:r>
              <a:rPr lang="en-US" altLang="en-US" sz="3100" dirty="0">
                <a:solidFill>
                  <a:srgbClr val="FFFFFF"/>
                </a:solidFill>
              </a:rPr>
              <a:t>Exam </a:t>
            </a:r>
            <a:r>
              <a:rPr lang="en-US" altLang="en-US" sz="3100">
                <a:solidFill>
                  <a:srgbClr val="FFFFFF"/>
                </a:solidFill>
              </a:rPr>
              <a:t/>
            </a:r>
            <a:br>
              <a:rPr lang="en-US" altLang="en-US" sz="3100">
                <a:solidFill>
                  <a:srgbClr val="FFFFFF"/>
                </a:solidFill>
              </a:rPr>
            </a:br>
            <a:r>
              <a:rPr lang="en-US" altLang="en-US" sz="3100" dirty="0">
                <a:solidFill>
                  <a:srgbClr val="FFFFFF"/>
                </a:solidFill>
              </a:rPr>
              <a:t>Structure </a:t>
            </a:r>
          </a:p>
        </p:txBody>
      </p:sp>
      <p:sp>
        <p:nvSpPr>
          <p:cNvPr id="45" name="Rectangle 37">
            <a:extLst>
              <a:ext uri="{FF2B5EF4-FFF2-40B4-BE49-F238E27FC236}">
                <a16:creationId xmlns:a16="http://schemas.microsoft.com/office/drawing/2014/main" id="{23A771F5-9C52-403D-B6C0-3E252B9D61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C86C20DE-FE1D-4D88-9EA2-E95F93DA164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50507098"/>
              </p:ext>
            </p:extLst>
          </p:nvPr>
        </p:nvGraphicFramePr>
        <p:xfrm>
          <a:off x="3556397" y="139701"/>
          <a:ext cx="5336380" cy="6161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6548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C3C4A2A4-B9DE-446F-B517-6FC718EA9B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CD007C7B-2656-49D8-BFD6-EC5AE38537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5772840"/>
          </a:xfrm>
        </p:spPr>
        <p:txBody>
          <a:bodyPr anchor="ctr">
            <a:normAutofit/>
          </a:bodyPr>
          <a:lstStyle/>
          <a:p>
            <a:r>
              <a:rPr lang="en-US" sz="3100" dirty="0">
                <a:solidFill>
                  <a:srgbClr val="FFFFFF"/>
                </a:solidFill>
                <a:ea typeface="+mj-lt"/>
                <a:cs typeface="+mj-lt"/>
              </a:rPr>
              <a:t>Exam </a:t>
            </a:r>
            <a:br>
              <a:rPr lang="en-US" sz="3100" dirty="0">
                <a:solidFill>
                  <a:srgbClr val="FFFFFF"/>
                </a:solidFill>
                <a:ea typeface="+mj-lt"/>
                <a:cs typeface="+mj-lt"/>
              </a:rPr>
            </a:br>
            <a:r>
              <a:rPr lang="en-US" sz="3100" dirty="0">
                <a:solidFill>
                  <a:srgbClr val="FFFFFF"/>
                </a:solidFill>
                <a:ea typeface="+mj-lt"/>
                <a:cs typeface="+mj-lt"/>
              </a:rPr>
              <a:t>Structure</a:t>
            </a:r>
            <a:endParaRPr lang="en-US" sz="3100">
              <a:solidFill>
                <a:srgbClr val="FFFFFF"/>
              </a:solidFill>
              <a:ea typeface="+mj-lt"/>
              <a:cs typeface="+mj-lt"/>
            </a:endParaRPr>
          </a:p>
          <a:p>
            <a:endParaRPr lang="en-IE" altLang="en-US" sz="310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23A771F5-9C52-403D-B6C0-3E252B9D61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9A14F87C-953B-4EF9-B570-CCE2E05F98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9183785"/>
              </p:ext>
            </p:extLst>
          </p:nvPr>
        </p:nvGraphicFramePr>
        <p:xfrm>
          <a:off x="3556397" y="639763"/>
          <a:ext cx="5395912" cy="5661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366871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E3DA18C2-75F1-4980-A5F0-165F6F71DE6D}"/>
    </a:ext>
  </a:extLst>
</a:theme>
</file>

<file path=ppt/theme/theme2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faultSectionNames xmlns="c41e8498-54cf-4417-99bf-b22d3924e4a5" xsi:nil="true"/>
    <TeamsChannelId xmlns="c41e8498-54cf-4417-99bf-b22d3924e4a5" xsi:nil="true"/>
    <Invited_Students xmlns="c41e8498-54cf-4417-99bf-b22d3924e4a5" xsi:nil="true"/>
    <Templates xmlns="c41e8498-54cf-4417-99bf-b22d3924e4a5" xsi:nil="true"/>
    <Has_Teacher_Only_SectionGroup xmlns="c41e8498-54cf-4417-99bf-b22d3924e4a5" xsi:nil="true"/>
    <Is_Collaboration_Space_Locked xmlns="c41e8498-54cf-4417-99bf-b22d3924e4a5" xsi:nil="true"/>
    <Distribution_Groups xmlns="c41e8498-54cf-4417-99bf-b22d3924e4a5" xsi:nil="true"/>
    <Self_Registration_Enabled xmlns="c41e8498-54cf-4417-99bf-b22d3924e4a5" xsi:nil="true"/>
    <LMS_Mappings xmlns="c41e8498-54cf-4417-99bf-b22d3924e4a5" xsi:nil="true"/>
    <Invited_Teachers xmlns="c41e8498-54cf-4417-99bf-b22d3924e4a5" xsi:nil="true"/>
    <CultureName xmlns="c41e8498-54cf-4417-99bf-b22d3924e4a5" xsi:nil="true"/>
    <Teams_Channel_Section_Location xmlns="c41e8498-54cf-4417-99bf-b22d3924e4a5" xsi:nil="true"/>
    <AppVersion xmlns="c41e8498-54cf-4417-99bf-b22d3924e4a5" xsi:nil="true"/>
    <NotebookType xmlns="c41e8498-54cf-4417-99bf-b22d3924e4a5" xsi:nil="true"/>
    <FolderType xmlns="c41e8498-54cf-4417-99bf-b22d3924e4a5" xsi:nil="true"/>
    <Teachers xmlns="c41e8498-54cf-4417-99bf-b22d3924e4a5">
      <UserInfo>
        <DisplayName/>
        <AccountId xsi:nil="true"/>
        <AccountType/>
      </UserInfo>
    </Teachers>
    <Students xmlns="c41e8498-54cf-4417-99bf-b22d3924e4a5">
      <UserInfo>
        <DisplayName/>
        <AccountId xsi:nil="true"/>
        <AccountType/>
      </UserInfo>
    </Students>
    <Student_Groups xmlns="c41e8498-54cf-4417-99bf-b22d3924e4a5">
      <UserInfo>
        <DisplayName/>
        <AccountId xsi:nil="true"/>
        <AccountType/>
      </UserInfo>
    </Student_Groups>
    <_activity xmlns="c41e8498-54cf-4417-99bf-b22d3924e4a5" xsi:nil="true"/>
    <IsNotebookLocked xmlns="c41e8498-54cf-4417-99bf-b22d3924e4a5" xsi:nil="true"/>
    <Owner xmlns="c41e8498-54cf-4417-99bf-b22d3924e4a5">
      <UserInfo>
        <DisplayName/>
        <AccountId xsi:nil="true"/>
        <AccountType/>
      </UserInfo>
    </Owner>
    <Math_Settings xmlns="c41e8498-54cf-4417-99bf-b22d3924e4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91AF2955E5A24BB4576CF1911A102B" ma:contentTypeVersion="35" ma:contentTypeDescription="Create a new document." ma:contentTypeScope="" ma:versionID="990db599625208ee8667c72c666cfbe9">
  <xsd:schema xmlns:xsd="http://www.w3.org/2001/XMLSchema" xmlns:xs="http://www.w3.org/2001/XMLSchema" xmlns:p="http://schemas.microsoft.com/office/2006/metadata/properties" xmlns:ns3="c41e8498-54cf-4417-99bf-b22d3924e4a5" xmlns:ns4="3f248328-0dde-4c84-856b-dc6467f31793" targetNamespace="http://schemas.microsoft.com/office/2006/metadata/properties" ma:root="true" ma:fieldsID="5058366fea561c3e4f5c5c534e5be106" ns3:_="" ns4:_="">
    <xsd:import namespace="c41e8498-54cf-4417-99bf-b22d3924e4a5"/>
    <xsd:import namespace="3f248328-0dde-4c84-856b-dc6467f3179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Teams_Channel_Section_Location" minOccurs="0"/>
                <xsd:element ref="ns3:MediaServiceLocatio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1e8498-54cf-4417-99bf-b22d3924e4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tebookType" ma:index="15" nillable="true" ma:displayName="Notebook Type" ma:internalName="NotebookType">
      <xsd:simpleType>
        <xsd:restriction base="dms:Text"/>
      </xsd:simpleType>
    </xsd:element>
    <xsd:element name="FolderType" ma:index="16" nillable="true" ma:displayName="Folder Type" ma:internalName="FolderType">
      <xsd:simpleType>
        <xsd:restriction base="dms:Text"/>
      </xsd:simpleType>
    </xsd:element>
    <xsd:element name="CultureName" ma:index="17" nillable="true" ma:displayName="Culture Name" ma:internalName="CultureName">
      <xsd:simpleType>
        <xsd:restriction base="dms:Text"/>
      </xsd:simpleType>
    </xsd:element>
    <xsd:element name="AppVersion" ma:index="18" nillable="true" ma:displayName="App Version" ma:internalName="AppVersion">
      <xsd:simpleType>
        <xsd:restriction base="dms:Text"/>
      </xsd:simpleType>
    </xsd:element>
    <xsd:element name="TeamsChannelId" ma:index="19" nillable="true" ma:displayName="Teams Channel Id" ma:internalName="TeamsChannelId">
      <xsd:simpleType>
        <xsd:restriction base="dms:Text"/>
      </xsd:simpleType>
    </xsd:element>
    <xsd:element name="Owner" ma:index="2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1" nillable="true" ma:displayName="Math Settings" ma:internalName="Math_Settings">
      <xsd:simpleType>
        <xsd:restriction base="dms:Text"/>
      </xsd:simpleType>
    </xsd:element>
    <xsd:element name="DefaultSectionNames" ma:index="22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3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4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5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6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7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8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1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2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3" nillable="true" ma:displayName="Is Collaboration Space Locked" ma:internalName="Is_Collaboration_Space_Locked">
      <xsd:simpleType>
        <xsd:restriction base="dms:Boolean"/>
      </xsd:simpleType>
    </xsd:element>
    <xsd:element name="IsNotebookLocked" ma:index="34" nillable="true" ma:displayName="Is Notebook Locked" ma:internalName="IsNotebookLocked">
      <xsd:simpleType>
        <xsd:restriction base="dms:Boolean"/>
      </xsd:simpleType>
    </xsd:element>
    <xsd:element name="MediaServiceDateTaken" ma:index="3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6" nillable="true" ma:displayName="Tags" ma:internalName="MediaServiceAutoTags" ma:readOnly="true">
      <xsd:simpleType>
        <xsd:restriction base="dms:Text"/>
      </xsd:simpleType>
    </xsd:element>
    <xsd:element name="MediaServiceGenerationTime" ma:index="3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Teams_Channel_Section_Location" ma:index="40" nillable="true" ma:displayName="Teams Channel Section Location" ma:internalName="Teams_Channel_Section_Location">
      <xsd:simpleType>
        <xsd:restriction base="dms:Text"/>
      </xsd:simpleType>
    </xsd:element>
    <xsd:element name="MediaServiceLocation" ma:index="41" nillable="true" ma:displayName="Location" ma:internalName="MediaServiceLocation" ma:readOnly="true">
      <xsd:simpleType>
        <xsd:restriction base="dms:Text"/>
      </xsd:simpleType>
    </xsd:element>
    <xsd:element name="_activity" ma:index="4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248328-0dde-4c84-856b-dc6467f3179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F41296-963D-430F-9DF5-140BE0BE72CD}">
  <ds:schemaRefs>
    <ds:schemaRef ds:uri="http://purl.org/dc/elements/1.1/"/>
    <ds:schemaRef ds:uri="http://schemas.microsoft.com/office/2006/metadata/properties"/>
    <ds:schemaRef ds:uri="c41e8498-54cf-4417-99bf-b22d3924e4a5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3f248328-0dde-4c84-856b-dc6467f3179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407AFD5-A572-46A1-A6EF-C7590D0106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7BAD33-4603-4644-9593-89C3F800A7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1e8498-54cf-4417-99bf-b22d3924e4a5"/>
    <ds:schemaRef ds:uri="3f248328-0dde-4c84-856b-dc6467f317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</TotalTime>
  <Words>3402</Words>
  <Application>Microsoft Office PowerPoint</Application>
  <PresentationFormat>On-screen Show (4:3)</PresentationFormat>
  <Paragraphs>486</Paragraphs>
  <Slides>47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9" baseType="lpstr">
      <vt:lpstr>Arial</vt:lpstr>
      <vt:lpstr>Arial Black</vt:lpstr>
      <vt:lpstr>Arial Narrow</vt:lpstr>
      <vt:lpstr>Calibri</vt:lpstr>
      <vt:lpstr>Calibri Light</vt:lpstr>
      <vt:lpstr>Century Gothic</vt:lpstr>
      <vt:lpstr>Comic Sans MS</vt:lpstr>
      <vt:lpstr>Perpetua</vt:lpstr>
      <vt:lpstr>Wingdings</vt:lpstr>
      <vt:lpstr>Wingdings 3</vt:lpstr>
      <vt:lpstr>Retrospect</vt:lpstr>
      <vt:lpstr>Wisp</vt:lpstr>
      <vt:lpstr>Subject Choice for Leaving Certificate</vt:lpstr>
      <vt:lpstr>Outline of Presentation:</vt:lpstr>
      <vt:lpstr>Subject Choice Journey to date</vt:lpstr>
      <vt:lpstr>Leaving Cert in a Nutshell</vt:lpstr>
      <vt:lpstr>Post Leaving Cert Options</vt:lpstr>
      <vt:lpstr>SUBJECT CHOICE- DECISION MAKING</vt:lpstr>
      <vt:lpstr>Leaving Cert Optional Subjects </vt:lpstr>
      <vt:lpstr> Exam  Structure </vt:lpstr>
      <vt:lpstr>Exam  Structure </vt:lpstr>
      <vt:lpstr>LCVP </vt:lpstr>
      <vt:lpstr>Factors Influencing Decision Making:  1. Interest and Aptitude</vt:lpstr>
      <vt:lpstr>Factors Influencing  Decision  Making:  2. Do you wish to go to college?   Three steps to consider for College entry</vt:lpstr>
      <vt:lpstr>CAO Points System </vt:lpstr>
      <vt:lpstr> Factors Influencing  Decision  Making:  3. Do you need a specific subject for college? </vt:lpstr>
      <vt:lpstr>Science Subjects &amp; Foreign Languages</vt:lpstr>
      <vt:lpstr>Languages </vt:lpstr>
      <vt:lpstr>SPECIFIC SUBJECT REQUIREMENTS- SCIENCE SUBJECTS</vt:lpstr>
      <vt:lpstr>Examples of areas that a Science Subject is needed for...</vt:lpstr>
      <vt:lpstr>Examples of areas that a Science Subject is needed for...</vt:lpstr>
      <vt:lpstr>You must have Chemistry for the following:</vt:lpstr>
      <vt:lpstr>Useful Subjects</vt:lpstr>
      <vt:lpstr>Implications of not picking a subject</vt:lpstr>
      <vt:lpstr>If you choose not to study Chemistry for your LC, you will not be able to study the following courses in Leinster</vt:lpstr>
      <vt:lpstr>Apprenticeships Entry Requirements</vt:lpstr>
      <vt:lpstr>GENERAL ADVICE</vt:lpstr>
      <vt:lpstr>Finally:</vt:lpstr>
      <vt:lpstr>Resources</vt:lpstr>
      <vt:lpstr>www.careersportal.ie </vt:lpstr>
      <vt:lpstr>www.curriculumonline.ie</vt:lpstr>
      <vt:lpstr>Qualifax</vt:lpstr>
      <vt:lpstr>Reminder</vt:lpstr>
      <vt:lpstr>Note the following:</vt:lpstr>
      <vt:lpstr>Interest Assessment</vt:lpstr>
      <vt:lpstr>POST LEAVING CERT COURSES (PLCs)</vt:lpstr>
      <vt:lpstr>University and Institutes of Technology/ Technological Universities</vt:lpstr>
      <vt:lpstr>SPECIFIC SUBJECT REQUIREMENTS- SCIENCE SUBJECTS</vt:lpstr>
      <vt:lpstr>Examples of areas that a Science Subject is needed for...</vt:lpstr>
      <vt:lpstr>Examples of areas that a Science Subject is needed for...</vt:lpstr>
      <vt:lpstr>You must have Chemistry for the following:</vt:lpstr>
      <vt:lpstr>Basic Entry Requirements:  University and IT/s </vt:lpstr>
      <vt:lpstr>Required Subject or Helpful? Assumptions…</vt:lpstr>
      <vt:lpstr>What I hope students will all do!</vt:lpstr>
      <vt:lpstr>WHAT NEXT?</vt:lpstr>
      <vt:lpstr>Factors influencing  decision making</vt:lpstr>
      <vt:lpstr>What next? </vt:lpstr>
      <vt:lpstr>Resources</vt:lpstr>
      <vt:lpstr>Questions</vt:lpstr>
    </vt:vector>
  </TitlesOfParts>
  <Company>Clare Vec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Marion O'Donovan</dc:creator>
  <cp:lastModifiedBy>Karen Starr</cp:lastModifiedBy>
  <cp:revision>549</cp:revision>
  <cp:lastPrinted>2019-02-26T13:33:14Z</cp:lastPrinted>
  <dcterms:created xsi:type="dcterms:W3CDTF">2013-03-01T11:20:50Z</dcterms:created>
  <dcterms:modified xsi:type="dcterms:W3CDTF">2023-01-24T16:28:11Z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0x0101004891AF2955E5A24BB4576CF1911A102B</vt:lpwstr>
  </property>
</Properties>
</file>