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6" r:id="rId2"/>
    <p:sldMasterId id="2147484087" r:id="rId3"/>
  </p:sldMasterIdLst>
  <p:notesMasterIdLst>
    <p:notesMasterId r:id="rId62"/>
  </p:notesMasterIdLst>
  <p:handoutMasterIdLst>
    <p:handoutMasterId r:id="rId63"/>
  </p:handoutMasterIdLst>
  <p:sldIdLst>
    <p:sldId id="404" r:id="rId4"/>
    <p:sldId id="428" r:id="rId5"/>
    <p:sldId id="401" r:id="rId6"/>
    <p:sldId id="402" r:id="rId7"/>
    <p:sldId id="403" r:id="rId8"/>
    <p:sldId id="445" r:id="rId9"/>
    <p:sldId id="387" r:id="rId10"/>
    <p:sldId id="367" r:id="rId11"/>
    <p:sldId id="389" r:id="rId12"/>
    <p:sldId id="444" r:id="rId13"/>
    <p:sldId id="413" r:id="rId14"/>
    <p:sldId id="268" r:id="rId15"/>
    <p:sldId id="296" r:id="rId16"/>
    <p:sldId id="324" r:id="rId17"/>
    <p:sldId id="373" r:id="rId18"/>
    <p:sldId id="405" r:id="rId19"/>
    <p:sldId id="417" r:id="rId20"/>
    <p:sldId id="406" r:id="rId21"/>
    <p:sldId id="407" r:id="rId22"/>
    <p:sldId id="408" r:id="rId23"/>
    <p:sldId id="409" r:id="rId24"/>
    <p:sldId id="414" r:id="rId25"/>
    <p:sldId id="410" r:id="rId26"/>
    <p:sldId id="411" r:id="rId27"/>
    <p:sldId id="304" r:id="rId28"/>
    <p:sldId id="412" r:id="rId29"/>
    <p:sldId id="287" r:id="rId30"/>
    <p:sldId id="312" r:id="rId31"/>
    <p:sldId id="370" r:id="rId32"/>
    <p:sldId id="371" r:id="rId33"/>
    <p:sldId id="292" r:id="rId34"/>
    <p:sldId id="278" r:id="rId35"/>
    <p:sldId id="280" r:id="rId36"/>
    <p:sldId id="363" r:id="rId37"/>
    <p:sldId id="382" r:id="rId38"/>
    <p:sldId id="297" r:id="rId39"/>
    <p:sldId id="431" r:id="rId40"/>
    <p:sldId id="433" r:id="rId41"/>
    <p:sldId id="435" r:id="rId42"/>
    <p:sldId id="436" r:id="rId43"/>
    <p:sldId id="437" r:id="rId44"/>
    <p:sldId id="438" r:id="rId45"/>
    <p:sldId id="434" r:id="rId46"/>
    <p:sldId id="430" r:id="rId47"/>
    <p:sldId id="432" r:id="rId48"/>
    <p:sldId id="350" r:id="rId49"/>
    <p:sldId id="439" r:id="rId50"/>
    <p:sldId id="440" r:id="rId51"/>
    <p:sldId id="450" r:id="rId52"/>
    <p:sldId id="351" r:id="rId53"/>
    <p:sldId id="345" r:id="rId54"/>
    <p:sldId id="346" r:id="rId55"/>
    <p:sldId id="419" r:id="rId56"/>
    <p:sldId id="448" r:id="rId57"/>
    <p:sldId id="424" r:id="rId58"/>
    <p:sldId id="446" r:id="rId59"/>
    <p:sldId id="449" r:id="rId60"/>
    <p:sldId id="421" r:id="rId61"/>
  </p:sldIdLst>
  <p:sldSz cx="9144000" cy="6858000" type="screen4x3"/>
  <p:notesSz cx="6858000" cy="9945688"/>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6022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4" autoAdjust="0"/>
    <p:restoredTop sz="94636" autoAdjust="0"/>
  </p:normalViewPr>
  <p:slideViewPr>
    <p:cSldViewPr>
      <p:cViewPr>
        <p:scale>
          <a:sx n="70" d="100"/>
          <a:sy n="70" d="100"/>
        </p:scale>
        <p:origin x="-1368" y="-108"/>
      </p:cViewPr>
      <p:guideLst>
        <p:guide orient="horz" pos="2160"/>
        <p:guide pos="2880"/>
      </p:guideLst>
    </p:cSldViewPr>
  </p:slideViewPr>
  <p:outlineViewPr>
    <p:cViewPr>
      <p:scale>
        <a:sx n="33" d="100"/>
        <a:sy n="33" d="100"/>
      </p:scale>
      <p:origin x="0" y="17628"/>
    </p:cViewPr>
  </p:outlineViewPr>
  <p:notesTextViewPr>
    <p:cViewPr>
      <p:scale>
        <a:sx n="100" d="100"/>
        <a:sy n="100" d="100"/>
      </p:scale>
      <p:origin x="0" y="0"/>
    </p:cViewPr>
  </p:notesTextViewPr>
  <p:sorterViewPr>
    <p:cViewPr>
      <p:scale>
        <a:sx n="100" d="100"/>
        <a:sy n="100" d="100"/>
      </p:scale>
      <p:origin x="0" y="8328"/>
    </p:cViewPr>
  </p:sorterViewPr>
  <p:notesViewPr>
    <p:cSldViewPr>
      <p:cViewPr varScale="1">
        <p:scale>
          <a:sx n="64" d="100"/>
          <a:sy n="64" d="100"/>
        </p:scale>
        <p:origin x="-3444" y="-114"/>
      </p:cViewPr>
      <p:guideLst>
        <p:guide orient="horz" pos="3132"/>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870" tIns="45935" rIns="91870" bIns="45935" rtlCol="0"/>
          <a:lstStyle>
            <a:lvl1pPr algn="l">
              <a:defRPr sz="1200"/>
            </a:lvl1pPr>
          </a:lstStyle>
          <a:p>
            <a:pPr>
              <a:defRPr/>
            </a:pPr>
            <a:endParaRPr lang="en-IE"/>
          </a:p>
        </p:txBody>
      </p:sp>
      <p:sp>
        <p:nvSpPr>
          <p:cNvPr id="3" name="Date Placeholder 2"/>
          <p:cNvSpPr>
            <a:spLocks noGrp="1"/>
          </p:cNvSpPr>
          <p:nvPr>
            <p:ph type="dt" sz="quarter" idx="1"/>
          </p:nvPr>
        </p:nvSpPr>
        <p:spPr>
          <a:xfrm>
            <a:off x="3884613" y="0"/>
            <a:ext cx="2971800" cy="498475"/>
          </a:xfrm>
          <a:prstGeom prst="rect">
            <a:avLst/>
          </a:prstGeom>
        </p:spPr>
        <p:txBody>
          <a:bodyPr vert="horz" lIns="91870" tIns="45935" rIns="91870" bIns="45935" rtlCol="0"/>
          <a:lstStyle>
            <a:lvl1pPr algn="r">
              <a:defRPr sz="1200"/>
            </a:lvl1pPr>
          </a:lstStyle>
          <a:p>
            <a:pPr>
              <a:defRPr/>
            </a:pPr>
            <a:fld id="{7555516A-158A-4D03-A3F5-7E93CA0FC122}" type="datetimeFigureOut">
              <a:rPr lang="en-IE"/>
              <a:pPr>
                <a:defRPr/>
              </a:pPr>
              <a:t>02/02/2016</a:t>
            </a:fld>
            <a:endParaRPr lang="en-IE"/>
          </a:p>
        </p:txBody>
      </p:sp>
      <p:sp>
        <p:nvSpPr>
          <p:cNvPr id="4" name="Footer Placeholder 3"/>
          <p:cNvSpPr>
            <a:spLocks noGrp="1"/>
          </p:cNvSpPr>
          <p:nvPr>
            <p:ph type="ftr" sz="quarter" idx="2"/>
          </p:nvPr>
        </p:nvSpPr>
        <p:spPr>
          <a:xfrm>
            <a:off x="0" y="9445625"/>
            <a:ext cx="2971800" cy="498475"/>
          </a:xfrm>
          <a:prstGeom prst="rect">
            <a:avLst/>
          </a:prstGeom>
        </p:spPr>
        <p:txBody>
          <a:bodyPr vert="horz" lIns="91870" tIns="45935" rIns="91870" bIns="45935" rtlCol="0" anchor="b"/>
          <a:lstStyle>
            <a:lvl1pPr algn="l">
              <a:defRPr sz="1200"/>
            </a:lvl1pPr>
          </a:lstStyle>
          <a:p>
            <a:pPr>
              <a:defRPr/>
            </a:pPr>
            <a:endParaRPr lang="en-IE"/>
          </a:p>
        </p:txBody>
      </p:sp>
      <p:sp>
        <p:nvSpPr>
          <p:cNvPr id="5" name="Slide Number Placeholder 4"/>
          <p:cNvSpPr>
            <a:spLocks noGrp="1"/>
          </p:cNvSpPr>
          <p:nvPr>
            <p:ph type="sldNum" sz="quarter" idx="3"/>
          </p:nvPr>
        </p:nvSpPr>
        <p:spPr>
          <a:xfrm>
            <a:off x="3884613" y="9445625"/>
            <a:ext cx="2971800" cy="498475"/>
          </a:xfrm>
          <a:prstGeom prst="rect">
            <a:avLst/>
          </a:prstGeom>
        </p:spPr>
        <p:txBody>
          <a:bodyPr vert="horz" lIns="91870" tIns="45935" rIns="91870" bIns="45935" rtlCol="0" anchor="b"/>
          <a:lstStyle>
            <a:lvl1pPr algn="r">
              <a:defRPr sz="1200"/>
            </a:lvl1pPr>
          </a:lstStyle>
          <a:p>
            <a:pPr>
              <a:defRPr/>
            </a:pPr>
            <a:fld id="{D7AE7CA0-5001-45BF-ABD0-A9E70853D7B0}" type="slidenum">
              <a:rPr lang="en-IE"/>
              <a:pPr>
                <a:defRPr/>
              </a:pPr>
              <a:t>‹#›</a:t>
            </a:fld>
            <a:endParaRPr lang="en-I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870" tIns="45935" rIns="91870" bIns="45935" rtlCol="0"/>
          <a:lstStyle>
            <a:lvl1pPr algn="l">
              <a:defRPr sz="1200"/>
            </a:lvl1pPr>
          </a:lstStyle>
          <a:p>
            <a:pPr>
              <a:defRPr/>
            </a:pPr>
            <a:endParaRPr lang="en-IE"/>
          </a:p>
        </p:txBody>
      </p:sp>
      <p:sp>
        <p:nvSpPr>
          <p:cNvPr id="3" name="Date Placeholder 2"/>
          <p:cNvSpPr>
            <a:spLocks noGrp="1"/>
          </p:cNvSpPr>
          <p:nvPr>
            <p:ph type="dt" idx="1"/>
          </p:nvPr>
        </p:nvSpPr>
        <p:spPr>
          <a:xfrm>
            <a:off x="3884613" y="0"/>
            <a:ext cx="2971800" cy="498475"/>
          </a:xfrm>
          <a:prstGeom prst="rect">
            <a:avLst/>
          </a:prstGeom>
        </p:spPr>
        <p:txBody>
          <a:bodyPr vert="horz" lIns="91870" tIns="45935" rIns="91870" bIns="45935" rtlCol="0"/>
          <a:lstStyle>
            <a:lvl1pPr algn="r">
              <a:defRPr sz="1200"/>
            </a:lvl1pPr>
          </a:lstStyle>
          <a:p>
            <a:pPr>
              <a:defRPr/>
            </a:pPr>
            <a:fld id="{4F78F96A-6515-47AA-89C1-89CD35EA2771}" type="datetimeFigureOut">
              <a:rPr lang="en-US"/>
              <a:pPr>
                <a:defRPr/>
              </a:pPr>
              <a:t>2/2/2016</a:t>
            </a:fld>
            <a:endParaRPr lang="en-IE"/>
          </a:p>
        </p:txBody>
      </p:sp>
      <p:sp>
        <p:nvSpPr>
          <p:cNvPr id="4" name="Slide Image Placeholder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870" tIns="45935" rIns="91870" bIns="45935" rtlCol="0" anchor="ctr"/>
          <a:lstStyle/>
          <a:p>
            <a:pPr lvl="0"/>
            <a:endParaRPr lang="en-IE" noProof="0" smtClean="0"/>
          </a:p>
        </p:txBody>
      </p:sp>
      <p:sp>
        <p:nvSpPr>
          <p:cNvPr id="5" name="Notes Placeholder 4"/>
          <p:cNvSpPr>
            <a:spLocks noGrp="1"/>
          </p:cNvSpPr>
          <p:nvPr>
            <p:ph type="body" sz="quarter" idx="3"/>
          </p:nvPr>
        </p:nvSpPr>
        <p:spPr>
          <a:xfrm>
            <a:off x="685800" y="4724400"/>
            <a:ext cx="5486400" cy="4475163"/>
          </a:xfrm>
          <a:prstGeom prst="rect">
            <a:avLst/>
          </a:prstGeom>
        </p:spPr>
        <p:txBody>
          <a:bodyPr vert="horz" lIns="91870" tIns="45935" rIns="91870" bIns="45935"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E" noProof="0" smtClean="0"/>
          </a:p>
        </p:txBody>
      </p:sp>
      <p:sp>
        <p:nvSpPr>
          <p:cNvPr id="6" name="Footer Placeholder 5"/>
          <p:cNvSpPr>
            <a:spLocks noGrp="1"/>
          </p:cNvSpPr>
          <p:nvPr>
            <p:ph type="ftr" sz="quarter" idx="4"/>
          </p:nvPr>
        </p:nvSpPr>
        <p:spPr>
          <a:xfrm>
            <a:off x="0" y="9445625"/>
            <a:ext cx="2971800" cy="498475"/>
          </a:xfrm>
          <a:prstGeom prst="rect">
            <a:avLst/>
          </a:prstGeom>
        </p:spPr>
        <p:txBody>
          <a:bodyPr vert="horz" lIns="91870" tIns="45935" rIns="91870" bIns="45935" rtlCol="0" anchor="b"/>
          <a:lstStyle>
            <a:lvl1pPr algn="l">
              <a:defRPr sz="1200"/>
            </a:lvl1pPr>
          </a:lstStyle>
          <a:p>
            <a:pPr>
              <a:defRPr/>
            </a:pPr>
            <a:endParaRPr lang="en-IE"/>
          </a:p>
        </p:txBody>
      </p:sp>
      <p:sp>
        <p:nvSpPr>
          <p:cNvPr id="7" name="Slide Number Placeholder 6"/>
          <p:cNvSpPr>
            <a:spLocks noGrp="1"/>
          </p:cNvSpPr>
          <p:nvPr>
            <p:ph type="sldNum" sz="quarter" idx="5"/>
          </p:nvPr>
        </p:nvSpPr>
        <p:spPr>
          <a:xfrm>
            <a:off x="3884613" y="9445625"/>
            <a:ext cx="2971800" cy="498475"/>
          </a:xfrm>
          <a:prstGeom prst="rect">
            <a:avLst/>
          </a:prstGeom>
        </p:spPr>
        <p:txBody>
          <a:bodyPr vert="horz" lIns="91870" tIns="45935" rIns="91870" bIns="45935" rtlCol="0" anchor="b"/>
          <a:lstStyle>
            <a:lvl1pPr algn="r">
              <a:defRPr sz="1200"/>
            </a:lvl1pPr>
          </a:lstStyle>
          <a:p>
            <a:pPr>
              <a:defRPr/>
            </a:pPr>
            <a:fld id="{CEEE3C1C-FA73-4826-B1ED-38ED4CD29D05}" type="slidenum">
              <a:rPr lang="en-IE"/>
              <a:pPr>
                <a:defRPr/>
              </a:pPr>
              <a:t>‹#›</a:t>
            </a:fld>
            <a:endParaRPr lang="en-I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465D3B-F316-4E0C-AC71-153C6580CFF2}" type="slidenum">
              <a:rPr lang="en-US" smtClean="0">
                <a:solidFill>
                  <a:srgbClr val="000000"/>
                </a:solidFill>
              </a:rPr>
              <a:pPr/>
              <a:t>1</a:t>
            </a:fld>
            <a:endParaRPr 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7B0FFD7-9DB1-451D-840C-3758F143810B}" type="slidenum">
              <a:rPr lang="en-IE" smtClean="0"/>
              <a:pPr/>
              <a:t>12</a:t>
            </a:fld>
            <a:endParaRPr lang="en-IE"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CE89BB8-98E1-4DBA-BB77-0B160AB2B0C6}" type="slidenum">
              <a:rPr lang="en-IE" smtClean="0"/>
              <a:pPr/>
              <a:t>32</a:t>
            </a:fld>
            <a:endParaRPr lang="en-I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IE" smtClean="0"/>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EF93D70-540F-447D-9E72-F66CD4D6BDF3}" type="slidenum">
              <a:rPr lang="en-IE" smtClean="0"/>
              <a:pPr/>
              <a:t>33</a:t>
            </a:fld>
            <a:endParaRPr lang="en-I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100F14A-6A04-47DE-A18E-9A69ACFB96FA}" type="slidenum">
              <a:rPr lang="en-GB"/>
              <a:pPr>
                <a:defRPr/>
              </a:pPr>
              <a:t>‹#›</a:t>
            </a:fld>
            <a:endParaRPr lang="en-GB"/>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CECA8AA-883E-4694-863D-4254AC4D8D66}" type="slidenum">
              <a:rPr lang="en-GB"/>
              <a:pPr>
                <a:defRPr/>
              </a:pPr>
              <a:t>‹#›</a:t>
            </a:fld>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76422A8-62A8-4057-812A-ECBD8C0CC3FB}" type="slidenum">
              <a:rPr lang="en-GB"/>
              <a:pPr>
                <a:defRPr/>
              </a:pPr>
              <a:t>‹#›</a:t>
            </a:fld>
            <a:endParaRPr lang="en-GB"/>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7CCC6BF-F7E4-4133-908E-5DFBA6E14624}" type="slidenum">
              <a:rPr lang="en-GB"/>
              <a:pPr>
                <a:defRPr/>
              </a:pPr>
              <a:t>‹#›</a:t>
            </a:fld>
            <a:endParaRPr lang="en-GB"/>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1"/>
            <a:ext cx="8229600" cy="4525963"/>
          </a:xfrm>
        </p:spPr>
        <p:txBody>
          <a:bodyPr/>
          <a:lstStyle/>
          <a:p>
            <a:pPr lvl="0"/>
            <a:endParaRPr lang="en-IE"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39FC5E9-689A-42DA-907B-CA2C8507AC72}" type="slidenum">
              <a:rPr lang="en-GB"/>
              <a:pPr>
                <a:defRPr/>
              </a:pPr>
              <a:t>‹#›</a:t>
            </a:fld>
            <a:endParaRPr lang="en-GB"/>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quarter" idx="2"/>
          </p:nvPr>
        </p:nvSpPr>
        <p:spPr>
          <a:xfrm>
            <a:off x="4648200" y="1600201"/>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Content Placeholder 4"/>
          <p:cNvSpPr>
            <a:spLocks noGrp="1"/>
          </p:cNvSpPr>
          <p:nvPr>
            <p:ph sz="quarter" idx="3"/>
          </p:nvPr>
        </p:nvSpPr>
        <p:spPr>
          <a:xfrm>
            <a:off x="4648200" y="3938589"/>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Rectangle 4"/>
          <p:cNvSpPr>
            <a:spLocks noGrp="1" noChangeArrowheads="1"/>
          </p:cNvSpPr>
          <p:nvPr>
            <p:ph type="dt" sz="half" idx="10"/>
          </p:nvPr>
        </p:nvSpPr>
        <p:spPr>
          <a:ln/>
        </p:spPr>
        <p:txBody>
          <a:bodyPr/>
          <a:lstStyle>
            <a:lvl1pPr>
              <a:defRPr/>
            </a:lvl1pPr>
          </a:lstStyle>
          <a:p>
            <a:pPr>
              <a:defRPr/>
            </a:pPr>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pPr>
              <a:defRPr/>
            </a:pPr>
            <a:fld id="{1B04E0E6-7948-41C0-A4B3-4D2C53126FA5}" type="slidenum">
              <a:rPr lang="en-GB"/>
              <a:pPr>
                <a:defRPr/>
              </a:pPr>
              <a:t>‹#›</a:t>
            </a:fld>
            <a:endParaRPr lang="en-GB"/>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9"/>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682C5D2E-D7F0-4333-95F5-FA7CF9B6C5D5}" type="slidenum">
              <a:rPr lang="en-GB"/>
              <a:pPr>
                <a:defRPr/>
              </a:pPr>
              <a:t>‹#›</a:t>
            </a:fld>
            <a:endParaRPr lang="en-GB"/>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quarter" idx="2"/>
          </p:nvPr>
        </p:nvSpPr>
        <p:spPr>
          <a:xfrm>
            <a:off x="4648200" y="1600201"/>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Content Placeholder 4"/>
          <p:cNvSpPr>
            <a:spLocks noGrp="1"/>
          </p:cNvSpPr>
          <p:nvPr>
            <p:ph sz="quarter" idx="3"/>
          </p:nvPr>
        </p:nvSpPr>
        <p:spPr>
          <a:xfrm>
            <a:off x="4648200" y="3938589"/>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Rectangle 4"/>
          <p:cNvSpPr>
            <a:spLocks noGrp="1" noChangeArrowheads="1"/>
          </p:cNvSpPr>
          <p:nvPr>
            <p:ph type="dt" sz="half" idx="10"/>
          </p:nvPr>
        </p:nvSpPr>
        <p:spPr>
          <a:ln/>
        </p:spPr>
        <p:txBody>
          <a:bodyPr/>
          <a:lstStyle>
            <a:lvl1pPr>
              <a:defRPr/>
            </a:lvl1pPr>
          </a:lstStyle>
          <a:p>
            <a:pPr>
              <a:defRPr/>
            </a:pPr>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pPr>
              <a:defRPr/>
            </a:pPr>
            <a:fld id="{EEEC5928-350C-4657-AC10-8EDC0740A86E}" type="slidenum">
              <a:rPr lang="en-GB"/>
              <a:pPr>
                <a:defRPr/>
              </a:pPr>
              <a:t>‹#›</a:t>
            </a:fld>
            <a:endParaRPr lang="en-GB"/>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Portrait with Caption">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304800" y="228600"/>
            <a:ext cx="4754880" cy="63246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0" indent="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25" name="Text Placeholder 24"/>
          <p:cNvSpPr>
            <a:spLocks noGrp="1"/>
          </p:cNvSpPr>
          <p:nvPr>
            <p:ph type="body" sz="quarter" idx="11"/>
          </p:nvPr>
        </p:nvSpPr>
        <p:spPr>
          <a:xfrm>
            <a:off x="5105400" y="228600"/>
            <a:ext cx="3200400" cy="3810000"/>
          </a:xfrm>
        </p:spPr>
        <p:txBody>
          <a:bodyPr tIns="91440" bIns="91440"/>
          <a:lstStyle>
            <a:lvl1pPr marL="0" marR="0" indent="0" algn="l">
              <a:buFontTx/>
              <a:buNone/>
              <a:defRPr sz="2000" i="0"/>
            </a:lvl1pPr>
            <a:extLst/>
          </a:lstStyle>
          <a:p>
            <a:pPr lvl="0"/>
            <a:r>
              <a:rPr lang="en-US" smtClean="0"/>
              <a:t>Click to edit Master text styles</a:t>
            </a:r>
          </a:p>
        </p:txBody>
      </p:sp>
      <p:sp>
        <p:nvSpPr>
          <p:cNvPr id="4" name="Rectangle 3"/>
          <p:cNvSpPr>
            <a:spLocks noGrp="1"/>
          </p:cNvSpPr>
          <p:nvPr>
            <p:ph type="dt" sz="half" idx="12"/>
          </p:nvPr>
        </p:nvSpPr>
        <p:spPr/>
        <p:txBody>
          <a:bodyPr/>
          <a:lstStyle>
            <a:lvl1pPr algn="r">
              <a:defRPr>
                <a:solidFill>
                  <a:schemeClr val="bg1"/>
                </a:solidFill>
              </a:defRPr>
            </a:lvl1pPr>
            <a:extLst/>
          </a:lstStyle>
          <a:p>
            <a:pPr>
              <a:defRPr/>
            </a:pPr>
            <a:fld id="{7418C7BE-FCD9-4431-A1AD-173CACCCA96F}" type="datetimeFigureOut">
              <a:rPr lang="en-US"/>
              <a:pPr>
                <a:defRPr/>
              </a:pPr>
              <a:t>2/2/2016</a:t>
            </a:fld>
            <a:endParaRPr lang="en-US" dirty="0">
              <a:solidFill>
                <a:schemeClr val="tx1"/>
              </a:solidFill>
            </a:endParaRPr>
          </a:p>
        </p:txBody>
      </p:sp>
      <p:sp>
        <p:nvSpPr>
          <p:cNvPr id="5" name="Rectangle 4"/>
          <p:cNvSpPr>
            <a:spLocks noGrp="1"/>
          </p:cNvSpPr>
          <p:nvPr>
            <p:ph type="sldNum" sz="quarter" idx="13"/>
          </p:nvPr>
        </p:nvSpPr>
        <p:spPr/>
        <p:txBody>
          <a:bodyPr/>
          <a:lstStyle>
            <a:lvl1pPr>
              <a:defRPr>
                <a:solidFill>
                  <a:srgbClr val="FFFFFF"/>
                </a:solidFill>
              </a:defRPr>
            </a:lvl1pPr>
            <a:extLst/>
          </a:lstStyle>
          <a:p>
            <a:pPr>
              <a:defRPr/>
            </a:pPr>
            <a:fld id="{0944D806-F9C5-4A0C-BE71-10900AFF5BF1}" type="slidenum">
              <a:rPr lang="en-US"/>
              <a:pPr>
                <a:defRPr/>
              </a:pPr>
              <a:t>‹#›</a:t>
            </a:fld>
            <a:endParaRPr lang="en-US" dirty="0">
              <a:solidFill>
                <a:schemeClr val="tx1"/>
              </a:solidFill>
            </a:endParaRPr>
          </a:p>
        </p:txBody>
      </p:sp>
      <p:sp>
        <p:nvSpPr>
          <p:cNvPr id="6" name="Rectangle 5"/>
          <p:cNvSpPr>
            <a:spLocks noGrp="1"/>
          </p:cNvSpPr>
          <p:nvPr>
            <p:ph type="ftr" sz="quarter" idx="14"/>
          </p:nvPr>
        </p:nvSpPr>
        <p:spPr/>
        <p:txBody>
          <a:bodyPr/>
          <a:lstStyle>
            <a:lvl1pPr>
              <a:defRPr/>
            </a:lvl1pPr>
            <a:extLst/>
          </a:lstStyle>
          <a:p>
            <a:pPr>
              <a:defRPr/>
            </a:pP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6E830C81-20AC-4318-84FD-99C0AE1E3D4F}" type="datetimeFigureOut">
              <a:rPr lang="en-IE"/>
              <a:pPr>
                <a:defRPr/>
              </a:pPr>
              <a:t>02/02/2016</a:t>
            </a:fld>
            <a:endParaRPr lang="en-IE"/>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967857F7-2B8F-4922-B8FD-8B995AB1195F}" type="slidenum">
              <a:rPr lang="en-IE"/>
              <a:pPr>
                <a:defRPr/>
              </a:pPr>
              <a:t>‹#›</a:t>
            </a:fld>
            <a:endParaRPr lang="en-I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2115935A-F114-4F6F-869B-A87ACB6369E1}" type="datetimeFigureOut">
              <a:rPr lang="en-IE"/>
              <a:pPr>
                <a:defRPr/>
              </a:pPr>
              <a:t>02/02/2016</a:t>
            </a:fld>
            <a:endParaRPr lang="en-IE"/>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2E73CCCA-6B46-47FD-B4A7-8CFCD1011C3A}" type="slidenum">
              <a:rPr lang="en-IE"/>
              <a:pPr>
                <a:defRPr/>
              </a:pPr>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7673A12-EA79-40A8-80D0-A557A4E31A59}" type="slidenum">
              <a:rPr lang="en-GB"/>
              <a:pPr>
                <a:defRPr/>
              </a:pPr>
              <a:t>‹#›</a:t>
            </a:fld>
            <a:endParaRPr lang="en-GB"/>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12189226-CC50-42D9-8C4D-AA3E42496095}" type="datetimeFigureOut">
              <a:rPr lang="en-IE"/>
              <a:pPr>
                <a:defRPr/>
              </a:pPr>
              <a:t>02/02/2016</a:t>
            </a:fld>
            <a:endParaRPr lang="en-IE"/>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9B1ED9FC-C854-4BA5-AFF0-C8AF064AA432}" type="slidenum">
              <a:rPr lang="en-IE"/>
              <a:pPr>
                <a:defRPr/>
              </a:pPr>
              <a:t>‹#›</a:t>
            </a:fld>
            <a:endParaRPr lang="en-I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EDC193DD-5E06-40A9-8BAC-72013B8400EE}" type="datetimeFigureOut">
              <a:rPr lang="en-IE"/>
              <a:pPr>
                <a:defRPr/>
              </a:pPr>
              <a:t>02/02/2016</a:t>
            </a:fld>
            <a:endParaRPr lang="en-IE"/>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E1BFF3B1-F8A5-4CFC-8B26-7A2843BA41C4}" type="slidenum">
              <a:rPr lang="en-IE"/>
              <a:pPr>
                <a:defRPr/>
              </a:pPr>
              <a:t>‹#›</a:t>
            </a:fld>
            <a:endParaRPr lang="en-I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40BB1D31-2BEB-4F3B-9492-5C69BA8B2E7E}" type="datetimeFigureOut">
              <a:rPr lang="en-IE"/>
              <a:pPr>
                <a:defRPr/>
              </a:pPr>
              <a:t>02/02/2016</a:t>
            </a:fld>
            <a:endParaRPr lang="en-IE"/>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36CC0C00-12BD-45DD-B3BE-FC57708A7140}" type="slidenum">
              <a:rPr lang="en-IE"/>
              <a:pPr>
                <a:defRPr/>
              </a:pPr>
              <a:t>‹#›</a:t>
            </a:fld>
            <a:endParaRPr lang="en-I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08ADE298-2FD8-4E31-9258-A462DAF42EDC}" type="datetimeFigureOut">
              <a:rPr lang="en-IE"/>
              <a:pPr>
                <a:defRPr/>
              </a:pPr>
              <a:t>02/02/2016</a:t>
            </a:fld>
            <a:endParaRPr lang="en-IE"/>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32D81CBA-2BB1-4416-A098-020D8C6D50B3}" type="slidenum">
              <a:rPr lang="en-IE"/>
              <a:pPr>
                <a:defRPr/>
              </a:pPr>
              <a:t>‹#›</a:t>
            </a:fld>
            <a:endParaRPr lang="en-I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A3D46EF7-C8E5-45F3-8B21-67071F20FB58}" type="datetimeFigureOut">
              <a:rPr lang="en-IE"/>
              <a:pPr>
                <a:defRPr/>
              </a:pPr>
              <a:t>02/02/2016</a:t>
            </a:fld>
            <a:endParaRPr lang="en-IE"/>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6285DC51-3501-4F01-A62F-3687F1D86F22}" type="slidenum">
              <a:rPr lang="en-IE"/>
              <a:pPr>
                <a:defRPr/>
              </a:pPr>
              <a:t>‹#›</a:t>
            </a:fld>
            <a:endParaRPr lang="en-I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43F920A0-515C-4083-B49E-F3D2C95296A4}" type="datetimeFigureOut">
              <a:rPr lang="en-IE"/>
              <a:pPr>
                <a:defRPr/>
              </a:pPr>
              <a:t>02/02/2016</a:t>
            </a:fld>
            <a:endParaRPr lang="en-IE"/>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17FFE46D-9566-4C9F-B93B-490B362EDFB0}" type="slidenum">
              <a:rPr lang="en-IE"/>
              <a:pPr>
                <a:defRPr/>
              </a:pPr>
              <a:t>‹#›</a:t>
            </a:fld>
            <a:endParaRPr lang="en-I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EA993002-2AFD-434B-B92C-4E74274FE0DF}" type="datetimeFigureOut">
              <a:rPr lang="en-IE"/>
              <a:pPr>
                <a:defRPr/>
              </a:pPr>
              <a:t>02/02/2016</a:t>
            </a:fld>
            <a:endParaRPr lang="en-IE"/>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43B9E837-C8EA-452E-B328-5C8AC4D54389}" type="slidenum">
              <a:rPr lang="en-IE"/>
              <a:pPr>
                <a:defRPr/>
              </a:pPr>
              <a:t>‹#›</a:t>
            </a:fld>
            <a:endParaRPr lang="en-I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0DEBD4DD-C572-4BE5-BA06-9A2E98515B3E}" type="datetimeFigureOut">
              <a:rPr lang="en-IE"/>
              <a:pPr>
                <a:defRPr/>
              </a:pPr>
              <a:t>02/02/2016</a:t>
            </a:fld>
            <a:endParaRPr lang="en-IE"/>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5BB014D3-9C62-486D-9779-24C193ADEF32}" type="slidenum">
              <a:rPr lang="en-IE"/>
              <a:pPr>
                <a:defRPr/>
              </a:pPr>
              <a:t>‹#›</a:t>
            </a:fld>
            <a:endParaRPr lang="en-I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cs typeface="Arial" charset="0"/>
              </a:defRPr>
            </a:lvl1pPr>
          </a:lstStyle>
          <a:p>
            <a:pPr>
              <a:defRPr/>
            </a:pPr>
            <a:fld id="{9545F4B3-D9B9-4DB2-9147-990891E00525}" type="datetimeFigureOut">
              <a:rPr lang="en-IE"/>
              <a:pPr>
                <a:defRPr/>
              </a:pPr>
              <a:t>02/02/2016</a:t>
            </a:fld>
            <a:endParaRPr lang="en-IE"/>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cs typeface="Arial" charset="0"/>
              </a:defRPr>
            </a:lvl1pPr>
          </a:lstStyle>
          <a:p>
            <a:pPr>
              <a:defRPr/>
            </a:pPr>
            <a:endParaRPr lang="en-IE"/>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cs typeface="Arial" charset="0"/>
              </a:defRPr>
            </a:lvl1pPr>
          </a:lstStyle>
          <a:p>
            <a:pPr>
              <a:defRPr/>
            </a:pPr>
            <a:fld id="{8CAF8891-A8A3-440E-8FB3-03E2708C9E7F}" type="slidenum">
              <a:rPr lang="en-IE"/>
              <a:pPr>
                <a:defRPr/>
              </a:pPr>
              <a:t>‹#›</a:t>
            </a:fld>
            <a:endParaRPr lang="en-I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Album Cover">
    <p:spTree>
      <p:nvGrpSpPr>
        <p:cNvPr id="1" name=""/>
        <p:cNvGrpSpPr/>
        <p:nvPr/>
      </p:nvGrpSpPr>
      <p:grpSpPr>
        <a:xfrm>
          <a:off x="0" y="0"/>
          <a:ext cx="0" cy="0"/>
          <a:chOff x="0" y="0"/>
          <a:chExt cx="0" cy="0"/>
        </a:xfrm>
      </p:grpSpPr>
      <p:sp>
        <p:nvSpPr>
          <p:cNvPr id="5" name="Rectangle 4"/>
          <p:cNvSpPr/>
          <p:nvPr userDrawn="1"/>
        </p:nvSpPr>
        <p:spPr>
          <a:xfrm>
            <a:off x="7162800" y="136525"/>
            <a:ext cx="228600" cy="5257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 name="Rectangle 5"/>
          <p:cNvSpPr/>
          <p:nvPr userDrawn="1"/>
        </p:nvSpPr>
        <p:spPr>
          <a:xfrm>
            <a:off x="7467600" y="133350"/>
            <a:ext cx="1447800" cy="5257800"/>
          </a:xfrm>
          <a:prstGeom prst="rect">
            <a:avLst/>
          </a:prstGeom>
          <a:solidFill>
            <a:schemeClr val="accent3"/>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solidFill>
                <a:prstClr val="white"/>
              </a:solidFill>
            </a:endParaRPr>
          </a:p>
        </p:txBody>
      </p:sp>
      <p:sp>
        <p:nvSpPr>
          <p:cNvPr id="31" name="Text Placeholder 30"/>
          <p:cNvSpPr>
            <a:spLocks noGrp="1"/>
          </p:cNvSpPr>
          <p:nvPr>
            <p:ph type="body" sz="quarter" idx="10"/>
          </p:nvPr>
        </p:nvSpPr>
        <p:spPr>
          <a:xfrm>
            <a:off x="228600" y="5467350"/>
            <a:ext cx="8672947" cy="1238250"/>
          </a:xfrm>
          <a:solidFill>
            <a:schemeClr val="accent1"/>
          </a:solidFill>
        </p:spPr>
        <p:txBody>
          <a:bodyPr anchor="ctr">
            <a:noAutofit/>
          </a:bodyPr>
          <a:lstStyle>
            <a:lvl1pPr marL="0" indent="0" algn="l">
              <a:buFontTx/>
              <a:buNone/>
              <a:defRPr lang="en-US" sz="4800" baseline="0" dirty="0">
                <a:solidFill>
                  <a:schemeClr val="bg1"/>
                </a:solidFill>
              </a:defRPr>
            </a:lvl1pPr>
            <a:extLst/>
          </a:lstStyle>
          <a:p>
            <a:pPr lvl="0"/>
            <a:r>
              <a:rPr lang="en-US" smtClean="0"/>
              <a:t>Click to edit Master text styles</a:t>
            </a:r>
          </a:p>
        </p:txBody>
      </p:sp>
      <p:sp>
        <p:nvSpPr>
          <p:cNvPr id="12" name="Picture Placeholder 11"/>
          <p:cNvSpPr>
            <a:spLocks noGrp="1"/>
          </p:cNvSpPr>
          <p:nvPr>
            <p:ph type="pic" sz="quarter" idx="11"/>
          </p:nvPr>
        </p:nvSpPr>
        <p:spPr>
          <a:xfrm>
            <a:off x="228600" y="152400"/>
            <a:ext cx="6858000" cy="5239512"/>
          </a:xfrm>
          <a:solidFill>
            <a:schemeClr val="bg1"/>
          </a:solidFill>
          <a:ln w="34925" cap="rnd" cmpd="sng" algn="ctr">
            <a:noFill/>
            <a:prstDash val="solid"/>
          </a:ln>
          <a:effectLst/>
        </p:spPr>
        <p:style>
          <a:lnRef idx="3">
            <a:schemeClr val="lt1"/>
          </a:lnRef>
          <a:fillRef idx="1">
            <a:schemeClr val="accent5"/>
          </a:fillRef>
          <a:effectRef idx="1">
            <a:schemeClr val="accent5"/>
          </a:effectRef>
          <a:fontRef idx="minor">
            <a:schemeClr val="lt1"/>
          </a:fontRef>
        </p:style>
        <p:txBody>
          <a:bodyPr rtlCol="0">
            <a:normAutofit/>
          </a:bodyPr>
          <a:lstStyle>
            <a:lvl1pPr marL="0" indent="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8" name="Rectangle 17"/>
          <p:cNvSpPr>
            <a:spLocks noGrp="1"/>
          </p:cNvSpPr>
          <p:nvPr>
            <p:ph type="body" sz="quarter" idx="15"/>
          </p:nvPr>
        </p:nvSpPr>
        <p:spPr>
          <a:xfrm rot="16200000">
            <a:off x="5372100" y="2247900"/>
            <a:ext cx="5181600" cy="990600"/>
          </a:xfrm>
        </p:spPr>
        <p:txBody>
          <a:bodyPr/>
          <a:lstStyle>
            <a:lvl1pPr marL="0" indent="0" algn="r">
              <a:buNone/>
              <a:defRPr sz="2000">
                <a:solidFill>
                  <a:srgbClr val="FFFFFF"/>
                </a:solidFill>
              </a:defRPr>
            </a:lvl1pPr>
          </a:lstStyle>
          <a:p>
            <a:pPr lvl="0"/>
            <a:r>
              <a:rPr lang="en-US" smtClean="0"/>
              <a:t>Click to edit Master text styles</a:t>
            </a:r>
          </a:p>
        </p:txBody>
      </p:sp>
      <p:sp>
        <p:nvSpPr>
          <p:cNvPr id="7" name="Rectangle 6"/>
          <p:cNvSpPr>
            <a:spLocks noGrp="1"/>
          </p:cNvSpPr>
          <p:nvPr>
            <p:ph type="dt" sz="half" idx="16"/>
          </p:nvPr>
        </p:nvSpPr>
        <p:spPr/>
        <p:txBody>
          <a:bodyPr/>
          <a:lstStyle>
            <a:lvl1pPr algn="r" fontAlgn="base">
              <a:spcBef>
                <a:spcPct val="0"/>
              </a:spcBef>
              <a:spcAft>
                <a:spcPct val="0"/>
              </a:spcAft>
              <a:defRPr>
                <a:solidFill>
                  <a:prstClr val="white"/>
                </a:solidFill>
                <a:latin typeface="Arial" charset="0"/>
                <a:cs typeface="Arial" charset="0"/>
              </a:defRPr>
            </a:lvl1pPr>
            <a:extLst/>
          </a:lstStyle>
          <a:p>
            <a:pPr>
              <a:defRPr/>
            </a:pPr>
            <a:fld id="{80B4EE47-E291-4367-8408-3A77F8B31D5D}" type="datetimeFigureOut">
              <a:rPr lang="en-US"/>
              <a:pPr>
                <a:defRPr/>
              </a:pPr>
              <a:t>2/2/2016</a:t>
            </a:fld>
            <a:endParaRPr lang="en-US" dirty="0">
              <a:solidFill>
                <a:prstClr val="black">
                  <a:tint val="75000"/>
                </a:prstClr>
              </a:solidFill>
            </a:endParaRPr>
          </a:p>
        </p:txBody>
      </p:sp>
      <p:sp>
        <p:nvSpPr>
          <p:cNvPr id="8" name="Rectangle 7"/>
          <p:cNvSpPr>
            <a:spLocks noGrp="1"/>
          </p:cNvSpPr>
          <p:nvPr>
            <p:ph type="sldNum" sz="quarter" idx="17"/>
          </p:nvPr>
        </p:nvSpPr>
        <p:spPr/>
        <p:txBody>
          <a:bodyPr/>
          <a:lstStyle>
            <a:lvl1pPr fontAlgn="base">
              <a:spcBef>
                <a:spcPct val="0"/>
              </a:spcBef>
              <a:spcAft>
                <a:spcPct val="0"/>
              </a:spcAft>
              <a:defRPr>
                <a:solidFill>
                  <a:prstClr val="white"/>
                </a:solidFill>
                <a:latin typeface="Arial" charset="0"/>
                <a:cs typeface="Arial" charset="0"/>
              </a:defRPr>
            </a:lvl1pPr>
            <a:extLst/>
          </a:lstStyle>
          <a:p>
            <a:pPr>
              <a:defRPr/>
            </a:pPr>
            <a:fld id="{56FDC672-9811-4E3D-A966-6BED25301C73}" type="slidenum">
              <a:rPr lang="en-US"/>
              <a:pPr>
                <a:defRPr/>
              </a:pPr>
              <a:t>‹#›</a:t>
            </a:fld>
            <a:endParaRPr lang="en-US" dirty="0">
              <a:solidFill>
                <a:prstClr val="black">
                  <a:tint val="75000"/>
                </a:prstClr>
              </a:solidFill>
            </a:endParaRPr>
          </a:p>
        </p:txBody>
      </p:sp>
      <p:sp>
        <p:nvSpPr>
          <p:cNvPr id="9" name="Rectangle 8"/>
          <p:cNvSpPr>
            <a:spLocks noGrp="1"/>
          </p:cNvSpPr>
          <p:nvPr>
            <p:ph type="ftr" sz="quarter" idx="18"/>
          </p:nvPr>
        </p:nvSpPr>
        <p:spPr>
          <a:xfrm rot="16200000">
            <a:off x="7296151" y="3698875"/>
            <a:ext cx="2933700" cy="365125"/>
          </a:xfrm>
        </p:spPr>
        <p:txBody>
          <a:bodyPr/>
          <a:lstStyle>
            <a:lvl1pPr fontAlgn="base">
              <a:spcBef>
                <a:spcPct val="0"/>
              </a:spcBef>
              <a:spcAft>
                <a:spcPct val="0"/>
              </a:spcAft>
              <a:defRPr>
                <a:latin typeface="Arial" charset="0"/>
                <a:cs typeface="Arial" charset="0"/>
              </a:defRPr>
            </a:lvl1pPr>
            <a:extLst/>
          </a:lstStyle>
          <a:p>
            <a:pPr>
              <a:defRPr/>
            </a:pP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774081EE-37E8-4D84-966E-4697CA330564}" type="slidenum">
              <a:rPr lang="en-GB"/>
              <a:pPr>
                <a:defRPr/>
              </a:pPr>
              <a:t>‹#›</a:t>
            </a:fld>
            <a:endParaRPr lang="en-GB"/>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Landscape with Caption">
    <p:spTree>
      <p:nvGrpSpPr>
        <p:cNvPr id="1" name=""/>
        <p:cNvGrpSpPr/>
        <p:nvPr/>
      </p:nvGrpSpPr>
      <p:grpSpPr>
        <a:xfrm>
          <a:off x="0" y="0"/>
          <a:ext cx="0" cy="0"/>
          <a:chOff x="0" y="0"/>
          <a:chExt cx="0" cy="0"/>
        </a:xfrm>
      </p:grpSpPr>
      <p:sp>
        <p:nvSpPr>
          <p:cNvPr id="16" name="Picture Placeholder 15"/>
          <p:cNvSpPr>
            <a:spLocks noGrp="1" noChangeAspect="1"/>
          </p:cNvSpPr>
          <p:nvPr>
            <p:ph type="pic" sz="quarter" idx="10"/>
          </p:nvPr>
        </p:nvSpPr>
        <p:spPr>
          <a:xfrm>
            <a:off x="533400" y="218390"/>
            <a:ext cx="7467600" cy="560070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rtlCol="0">
            <a:normAutofit/>
          </a:bodyPr>
          <a:lstStyle>
            <a:lvl1pPr marL="0" indent="0" algn="ctr" rtl="0" latinLnBrk="0">
              <a:spcBef>
                <a:spcPct val="20000"/>
              </a:spcBef>
              <a:defRPr lang="en-US" sz="2000" smtClean="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9" name="Text Placeholder 18"/>
          <p:cNvSpPr>
            <a:spLocks noGrp="1"/>
          </p:cNvSpPr>
          <p:nvPr>
            <p:ph type="body" sz="quarter" idx="11"/>
          </p:nvPr>
        </p:nvSpPr>
        <p:spPr>
          <a:xfrm>
            <a:off x="533400" y="5943600"/>
            <a:ext cx="7467600" cy="762000"/>
          </a:xfrm>
        </p:spPr>
        <p:txBody>
          <a:bodyPr/>
          <a:lstStyle>
            <a:lvl1pPr marL="0" marR="0" indent="0" algn="r">
              <a:buFontTx/>
              <a:buNone/>
              <a:defRPr sz="2400" i="0" baseline="0"/>
            </a:lvl1pPr>
            <a:extLst/>
          </a:lstStyle>
          <a:p>
            <a:pPr lvl="0"/>
            <a:r>
              <a:rPr lang="en-US" smtClean="0"/>
              <a:t>Click to edit Master text styles</a:t>
            </a:r>
          </a:p>
        </p:txBody>
      </p:sp>
      <p:sp>
        <p:nvSpPr>
          <p:cNvPr id="4" name="Rectangle 3"/>
          <p:cNvSpPr>
            <a:spLocks noGrp="1"/>
          </p:cNvSpPr>
          <p:nvPr>
            <p:ph type="dt" sz="half" idx="12"/>
          </p:nvPr>
        </p:nvSpPr>
        <p:spPr/>
        <p:txBody>
          <a:bodyPr/>
          <a:lstStyle>
            <a:lvl1pPr algn="r" fontAlgn="base">
              <a:spcBef>
                <a:spcPct val="0"/>
              </a:spcBef>
              <a:spcAft>
                <a:spcPct val="0"/>
              </a:spcAft>
              <a:defRPr>
                <a:solidFill>
                  <a:prstClr val="white"/>
                </a:solidFill>
                <a:latin typeface="Arial" charset="0"/>
                <a:cs typeface="Arial" charset="0"/>
              </a:defRPr>
            </a:lvl1pPr>
            <a:extLst/>
          </a:lstStyle>
          <a:p>
            <a:pPr>
              <a:defRPr/>
            </a:pPr>
            <a:fld id="{90D0AF8E-E7EF-460A-A7FC-06B1139C744D}" type="datetimeFigureOut">
              <a:rPr lang="en-US"/>
              <a:pPr>
                <a:defRPr/>
              </a:pPr>
              <a:t>2/2/2016</a:t>
            </a:fld>
            <a:endParaRPr lang="en-US" dirty="0">
              <a:solidFill>
                <a:prstClr val="black">
                  <a:tint val="75000"/>
                </a:prstClr>
              </a:solidFill>
            </a:endParaRPr>
          </a:p>
        </p:txBody>
      </p:sp>
      <p:sp>
        <p:nvSpPr>
          <p:cNvPr id="5" name="Rectangle 4"/>
          <p:cNvSpPr>
            <a:spLocks noGrp="1"/>
          </p:cNvSpPr>
          <p:nvPr>
            <p:ph type="sldNum" sz="quarter" idx="13"/>
          </p:nvPr>
        </p:nvSpPr>
        <p:spPr/>
        <p:txBody>
          <a:bodyPr/>
          <a:lstStyle>
            <a:lvl1pPr fontAlgn="base">
              <a:spcBef>
                <a:spcPct val="0"/>
              </a:spcBef>
              <a:spcAft>
                <a:spcPct val="0"/>
              </a:spcAft>
              <a:defRPr>
                <a:solidFill>
                  <a:srgbClr val="FFFFFF"/>
                </a:solidFill>
                <a:latin typeface="Arial" charset="0"/>
                <a:cs typeface="Arial" charset="0"/>
              </a:defRPr>
            </a:lvl1pPr>
            <a:extLst/>
          </a:lstStyle>
          <a:p>
            <a:pPr>
              <a:defRPr/>
            </a:pPr>
            <a:fld id="{9609FD9E-F468-4D10-9FBE-54700F3E044F}" type="slidenum">
              <a:rPr lang="en-US"/>
              <a:pPr>
                <a:defRPr/>
              </a:pPr>
              <a:t>‹#›</a:t>
            </a:fld>
            <a:endParaRPr lang="en-US" dirty="0">
              <a:solidFill>
                <a:prstClr val="black">
                  <a:tint val="75000"/>
                </a:prstClr>
              </a:solidFill>
            </a:endParaRPr>
          </a:p>
        </p:txBody>
      </p:sp>
      <p:sp>
        <p:nvSpPr>
          <p:cNvPr id="6" name="Rectangle 5"/>
          <p:cNvSpPr>
            <a:spLocks noGrp="1"/>
          </p:cNvSpPr>
          <p:nvPr>
            <p:ph type="ftr" sz="quarter" idx="14"/>
          </p:nvPr>
        </p:nvSpPr>
        <p:spPr/>
        <p:txBody>
          <a:bodyPr/>
          <a:lstStyle>
            <a:lvl1pPr fontAlgn="base">
              <a:spcBef>
                <a:spcPct val="0"/>
              </a:spcBef>
              <a:spcAft>
                <a:spcPct val="0"/>
              </a:spcAft>
              <a:defRPr>
                <a:latin typeface="Arial" charset="0"/>
                <a:cs typeface="Arial" charset="0"/>
              </a:defRPr>
            </a:lvl1pPr>
            <a:extLst/>
          </a:lstStyle>
          <a:p>
            <a:pPr>
              <a:defRPr/>
            </a:pPr>
            <a:endParaRPr 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5-Up: 3 Landscape with 2 Portrait">
    <p:spTree>
      <p:nvGrpSpPr>
        <p:cNvPr id="1" name=""/>
        <p:cNvGrpSpPr/>
        <p:nvPr/>
      </p:nvGrpSpPr>
      <p:grpSpPr>
        <a:xfrm>
          <a:off x="0" y="0"/>
          <a:ext cx="0" cy="0"/>
          <a:chOff x="0" y="0"/>
          <a:chExt cx="0" cy="0"/>
        </a:xfrm>
      </p:grpSpPr>
      <p:sp>
        <p:nvSpPr>
          <p:cNvPr id="19" name="Picture Placeholder 18"/>
          <p:cNvSpPr>
            <a:spLocks noGrp="1"/>
          </p:cNvSpPr>
          <p:nvPr>
            <p:ph type="pic" sz="quarter" idx="14"/>
          </p:nvPr>
        </p:nvSpPr>
        <p:spPr>
          <a:xfrm>
            <a:off x="228600" y="3429000"/>
            <a:ext cx="2070155"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2" name="Picture Placeholder 11"/>
          <p:cNvSpPr>
            <a:spLocks noGrp="1"/>
          </p:cNvSpPr>
          <p:nvPr>
            <p:ph type="pic" sz="quarter" idx="17"/>
          </p:nvPr>
        </p:nvSpPr>
        <p:spPr>
          <a:xfrm>
            <a:off x="2438400" y="228600"/>
            <a:ext cx="5562600" cy="4171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5" name="Picture Placeholder 14"/>
          <p:cNvSpPr>
            <a:spLocks noGrp="1"/>
          </p:cNvSpPr>
          <p:nvPr>
            <p:ph type="pic" sz="quarter" idx="26"/>
          </p:nvPr>
        </p:nvSpPr>
        <p:spPr>
          <a:xfrm>
            <a:off x="228600" y="228600"/>
            <a:ext cx="2070155"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31" name="Picture Placeholder 30"/>
          <p:cNvSpPr>
            <a:spLocks noGrp="1"/>
          </p:cNvSpPr>
          <p:nvPr>
            <p:ph type="pic" sz="quarter" idx="27"/>
          </p:nvPr>
        </p:nvSpPr>
        <p:spPr>
          <a:xfrm>
            <a:off x="52578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7" name="Picture Placeholder 16"/>
          <p:cNvSpPr>
            <a:spLocks noGrp="1"/>
          </p:cNvSpPr>
          <p:nvPr>
            <p:ph type="pic" sz="quarter" idx="28"/>
          </p:nvPr>
        </p:nvSpPr>
        <p:spPr>
          <a:xfrm>
            <a:off x="24384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7" name="Rectangle 6"/>
          <p:cNvSpPr>
            <a:spLocks noGrp="1"/>
          </p:cNvSpPr>
          <p:nvPr>
            <p:ph type="dt" sz="half" idx="29"/>
          </p:nvPr>
        </p:nvSpPr>
        <p:spPr/>
        <p:txBody>
          <a:bodyPr/>
          <a:lstStyle>
            <a:lvl1pPr algn="r" fontAlgn="base">
              <a:spcBef>
                <a:spcPct val="0"/>
              </a:spcBef>
              <a:spcAft>
                <a:spcPct val="0"/>
              </a:spcAft>
              <a:defRPr>
                <a:solidFill>
                  <a:prstClr val="white"/>
                </a:solidFill>
                <a:latin typeface="Arial" charset="0"/>
                <a:cs typeface="Arial" charset="0"/>
              </a:defRPr>
            </a:lvl1pPr>
            <a:extLst/>
          </a:lstStyle>
          <a:p>
            <a:pPr>
              <a:defRPr/>
            </a:pPr>
            <a:fld id="{125943F0-D759-4B97-9000-1F5EA841F47C}" type="datetimeFigureOut">
              <a:rPr lang="en-US"/>
              <a:pPr>
                <a:defRPr/>
              </a:pPr>
              <a:t>2/2/2016</a:t>
            </a:fld>
            <a:endParaRPr lang="en-US" dirty="0">
              <a:solidFill>
                <a:prstClr val="black">
                  <a:tint val="75000"/>
                </a:prstClr>
              </a:solidFill>
            </a:endParaRPr>
          </a:p>
        </p:txBody>
      </p:sp>
      <p:sp>
        <p:nvSpPr>
          <p:cNvPr id="8" name="Rectangle 7"/>
          <p:cNvSpPr>
            <a:spLocks noGrp="1"/>
          </p:cNvSpPr>
          <p:nvPr>
            <p:ph type="sldNum" sz="quarter" idx="30"/>
          </p:nvPr>
        </p:nvSpPr>
        <p:spPr/>
        <p:txBody>
          <a:bodyPr/>
          <a:lstStyle>
            <a:lvl1pPr fontAlgn="base">
              <a:spcBef>
                <a:spcPct val="0"/>
              </a:spcBef>
              <a:spcAft>
                <a:spcPct val="0"/>
              </a:spcAft>
              <a:defRPr>
                <a:solidFill>
                  <a:srgbClr val="FFFFFF"/>
                </a:solidFill>
                <a:latin typeface="Arial" charset="0"/>
                <a:cs typeface="Arial" charset="0"/>
              </a:defRPr>
            </a:lvl1pPr>
            <a:extLst/>
          </a:lstStyle>
          <a:p>
            <a:pPr>
              <a:defRPr/>
            </a:pPr>
            <a:fld id="{E2C436E4-C4A6-4276-A379-2B33BD825EB1}" type="slidenum">
              <a:rPr lang="en-US"/>
              <a:pPr>
                <a:defRPr/>
              </a:pPr>
              <a:t>‹#›</a:t>
            </a:fld>
            <a:endParaRPr lang="en-US" dirty="0">
              <a:solidFill>
                <a:prstClr val="black">
                  <a:tint val="75000"/>
                </a:prstClr>
              </a:solidFill>
            </a:endParaRPr>
          </a:p>
        </p:txBody>
      </p:sp>
      <p:sp>
        <p:nvSpPr>
          <p:cNvPr id="9" name="Rectangle 8"/>
          <p:cNvSpPr>
            <a:spLocks noGrp="1"/>
          </p:cNvSpPr>
          <p:nvPr>
            <p:ph type="ftr" sz="quarter" idx="31"/>
          </p:nvPr>
        </p:nvSpPr>
        <p:spPr/>
        <p:txBody>
          <a:bodyPr/>
          <a:lstStyle>
            <a:lvl1pPr fontAlgn="base">
              <a:spcBef>
                <a:spcPct val="0"/>
              </a:spcBef>
              <a:spcAft>
                <a:spcPct val="0"/>
              </a:spcAft>
              <a:defRPr>
                <a:latin typeface="Arial" charset="0"/>
                <a:cs typeface="Arial" charset="0"/>
              </a:defRPr>
            </a:lvl1pPr>
            <a:extLst/>
          </a:lstStyle>
          <a:p>
            <a:pPr>
              <a:defRPr/>
            </a:pPr>
            <a:endParaRPr lang="en-US"/>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3-Up Portrait with Captions">
    <p:spTree>
      <p:nvGrpSpPr>
        <p:cNvPr id="1" name=""/>
        <p:cNvGrpSpPr/>
        <p:nvPr/>
      </p:nvGrpSpPr>
      <p:grpSpPr>
        <a:xfrm>
          <a:off x="0" y="0"/>
          <a:ext cx="0" cy="0"/>
          <a:chOff x="0" y="0"/>
          <a:chExt cx="0" cy="0"/>
        </a:xfrm>
      </p:grpSpPr>
      <p:sp>
        <p:nvSpPr>
          <p:cNvPr id="20" name="Picture Placeholder 19"/>
          <p:cNvSpPr>
            <a:spLocks noGrp="1" noChangeAspect="1"/>
          </p:cNvSpPr>
          <p:nvPr>
            <p:ph type="pic" sz="quarter" idx="10"/>
          </p:nvPr>
        </p:nvSpPr>
        <p:spPr>
          <a:xfrm>
            <a:off x="228600" y="533401"/>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29" name="Picture Placeholder 28"/>
          <p:cNvSpPr>
            <a:spLocks noGrp="1" noChangeAspect="1"/>
          </p:cNvSpPr>
          <p:nvPr>
            <p:ph type="pic" sz="quarter" idx="11"/>
          </p:nvPr>
        </p:nvSpPr>
        <p:spPr>
          <a:xfrm>
            <a:off x="3048000" y="533401"/>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0" name="Picture Placeholder 9"/>
          <p:cNvSpPr>
            <a:spLocks noGrp="1" noChangeAspect="1"/>
          </p:cNvSpPr>
          <p:nvPr>
            <p:ph type="pic" sz="quarter" idx="12"/>
          </p:nvPr>
        </p:nvSpPr>
        <p:spPr>
          <a:xfrm>
            <a:off x="5867400" y="533401"/>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rtlCol="0">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2" name="Text Placeholder 1"/>
          <p:cNvSpPr>
            <a:spLocks noGrp="1"/>
          </p:cNvSpPr>
          <p:nvPr>
            <p:ph type="body" sz="quarter" idx="13"/>
          </p:nvPr>
        </p:nvSpPr>
        <p:spPr>
          <a:xfrm>
            <a:off x="228600" y="4343400"/>
            <a:ext cx="2590800" cy="1676400"/>
          </a:xfrm>
        </p:spPr>
        <p:txBody>
          <a:bodyPr>
            <a:noAutofit/>
          </a:bodyPr>
          <a:lstStyle>
            <a:lvl1pPr marL="0" marR="0" indent="0" algn="l">
              <a:buFontTx/>
              <a:buNone/>
              <a:defRPr sz="2000" baseline="0"/>
            </a:lvl1pPr>
            <a:extLst/>
          </a:lstStyle>
          <a:p>
            <a:pPr lvl="0"/>
            <a:r>
              <a:rPr lang="en-US" smtClean="0"/>
              <a:t>Click to edit Master text styles</a:t>
            </a:r>
          </a:p>
        </p:txBody>
      </p:sp>
      <p:sp>
        <p:nvSpPr>
          <p:cNvPr id="15" name="Text Placeholder 14"/>
          <p:cNvSpPr>
            <a:spLocks noGrp="1"/>
          </p:cNvSpPr>
          <p:nvPr>
            <p:ph type="body" sz="quarter" idx="14"/>
          </p:nvPr>
        </p:nvSpPr>
        <p:spPr>
          <a:xfrm>
            <a:off x="3048000" y="4343400"/>
            <a:ext cx="2590800" cy="1676400"/>
          </a:xfrm>
        </p:spPr>
        <p:txBody>
          <a:bodyPr>
            <a:noAutofit/>
          </a:bodyPr>
          <a:lstStyle>
            <a:lvl1pPr marL="0" marR="0" indent="0" algn="l">
              <a:buFontTx/>
              <a:buNone/>
              <a:defRPr sz="2000" baseline="0"/>
            </a:lvl1pPr>
            <a:extLst/>
          </a:lstStyle>
          <a:p>
            <a:pPr lvl="0"/>
            <a:r>
              <a:rPr lang="en-US" smtClean="0"/>
              <a:t>Click to edit Master text styles</a:t>
            </a:r>
          </a:p>
        </p:txBody>
      </p:sp>
      <p:sp>
        <p:nvSpPr>
          <p:cNvPr id="13" name="Text Placeholder 12"/>
          <p:cNvSpPr>
            <a:spLocks noGrp="1"/>
          </p:cNvSpPr>
          <p:nvPr>
            <p:ph type="body" sz="quarter" idx="15"/>
          </p:nvPr>
        </p:nvSpPr>
        <p:spPr>
          <a:xfrm>
            <a:off x="5867400" y="4343400"/>
            <a:ext cx="2590800" cy="1676400"/>
          </a:xfrm>
        </p:spPr>
        <p:txBody>
          <a:bodyPr>
            <a:noAutofit/>
          </a:bodyPr>
          <a:lstStyle>
            <a:lvl1pPr marL="0" marR="0" indent="0" algn="l">
              <a:buFontTx/>
              <a:buNone/>
              <a:defRPr sz="2000" baseline="0"/>
            </a:lvl1pPr>
            <a:extLst/>
          </a:lstStyle>
          <a:p>
            <a:pPr lvl="0"/>
            <a:r>
              <a:rPr lang="en-US" smtClean="0"/>
              <a:t>Click to edit Master text styles</a:t>
            </a:r>
          </a:p>
        </p:txBody>
      </p:sp>
      <p:sp>
        <p:nvSpPr>
          <p:cNvPr id="8" name="Rectangle 7"/>
          <p:cNvSpPr>
            <a:spLocks noGrp="1"/>
          </p:cNvSpPr>
          <p:nvPr>
            <p:ph type="dt" sz="half" idx="16"/>
          </p:nvPr>
        </p:nvSpPr>
        <p:spPr/>
        <p:txBody>
          <a:bodyPr/>
          <a:lstStyle>
            <a:lvl1pPr algn="r" fontAlgn="base">
              <a:spcBef>
                <a:spcPct val="0"/>
              </a:spcBef>
              <a:spcAft>
                <a:spcPct val="0"/>
              </a:spcAft>
              <a:defRPr>
                <a:solidFill>
                  <a:prstClr val="white"/>
                </a:solidFill>
                <a:latin typeface="Arial" charset="0"/>
                <a:cs typeface="Arial" charset="0"/>
              </a:defRPr>
            </a:lvl1pPr>
            <a:extLst/>
          </a:lstStyle>
          <a:p>
            <a:pPr>
              <a:defRPr/>
            </a:pPr>
            <a:fld id="{BD38E8E2-6EE4-4648-A0D3-FD23F528BCE1}" type="datetimeFigureOut">
              <a:rPr lang="en-US"/>
              <a:pPr>
                <a:defRPr/>
              </a:pPr>
              <a:t>2/2/2016</a:t>
            </a:fld>
            <a:endParaRPr lang="en-US" dirty="0">
              <a:solidFill>
                <a:prstClr val="black">
                  <a:tint val="75000"/>
                </a:prstClr>
              </a:solidFill>
            </a:endParaRPr>
          </a:p>
        </p:txBody>
      </p:sp>
      <p:sp>
        <p:nvSpPr>
          <p:cNvPr id="9" name="Rectangle 8"/>
          <p:cNvSpPr>
            <a:spLocks noGrp="1"/>
          </p:cNvSpPr>
          <p:nvPr>
            <p:ph type="sldNum" sz="quarter" idx="17"/>
          </p:nvPr>
        </p:nvSpPr>
        <p:spPr/>
        <p:txBody>
          <a:bodyPr/>
          <a:lstStyle>
            <a:lvl1pPr fontAlgn="base">
              <a:spcBef>
                <a:spcPct val="0"/>
              </a:spcBef>
              <a:spcAft>
                <a:spcPct val="0"/>
              </a:spcAft>
              <a:defRPr>
                <a:solidFill>
                  <a:srgbClr val="FFFFFF"/>
                </a:solidFill>
                <a:latin typeface="Arial" charset="0"/>
                <a:cs typeface="Arial" charset="0"/>
              </a:defRPr>
            </a:lvl1pPr>
            <a:extLst/>
          </a:lstStyle>
          <a:p>
            <a:pPr>
              <a:defRPr/>
            </a:pPr>
            <a:fld id="{E919FE4F-B9B5-4216-88AC-E5BC1DE5A2A7}" type="slidenum">
              <a:rPr lang="en-US"/>
              <a:pPr>
                <a:defRPr/>
              </a:pPr>
              <a:t>‹#›</a:t>
            </a:fld>
            <a:endParaRPr lang="en-US" dirty="0">
              <a:solidFill>
                <a:prstClr val="black">
                  <a:tint val="75000"/>
                </a:prstClr>
              </a:solidFill>
            </a:endParaRPr>
          </a:p>
        </p:txBody>
      </p:sp>
      <p:sp>
        <p:nvSpPr>
          <p:cNvPr id="11" name="Rectangle 10"/>
          <p:cNvSpPr>
            <a:spLocks noGrp="1"/>
          </p:cNvSpPr>
          <p:nvPr>
            <p:ph type="ftr" sz="quarter" idx="18"/>
          </p:nvPr>
        </p:nvSpPr>
        <p:spPr/>
        <p:txBody>
          <a:bodyPr/>
          <a:lstStyle>
            <a:lvl1pPr fontAlgn="base">
              <a:spcBef>
                <a:spcPct val="0"/>
              </a:spcBef>
              <a:spcAft>
                <a:spcPct val="0"/>
              </a:spcAft>
              <a:defRPr>
                <a:latin typeface="Arial" charset="0"/>
                <a:cs typeface="Arial" charset="0"/>
              </a:defRPr>
            </a:lvl1pPr>
            <a:extLst/>
          </a:lstStyle>
          <a:p>
            <a:pPr>
              <a:defRPr/>
            </a:pPr>
            <a:endParaRPr lang="en-US"/>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Portrait with Caption">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304800" y="228600"/>
            <a:ext cx="4754880" cy="63246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rtlCol="0">
            <a:normAutofit/>
          </a:bodyPr>
          <a:lstStyle>
            <a:lvl1pPr marL="0" indent="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25" name="Text Placeholder 24"/>
          <p:cNvSpPr>
            <a:spLocks noGrp="1"/>
          </p:cNvSpPr>
          <p:nvPr>
            <p:ph type="body" sz="quarter" idx="11"/>
          </p:nvPr>
        </p:nvSpPr>
        <p:spPr>
          <a:xfrm>
            <a:off x="5105400" y="228600"/>
            <a:ext cx="3200400" cy="3810000"/>
          </a:xfrm>
        </p:spPr>
        <p:txBody>
          <a:bodyPr tIns="91440" bIns="91440"/>
          <a:lstStyle>
            <a:lvl1pPr marL="0" marR="0" indent="0" algn="l">
              <a:buFontTx/>
              <a:buNone/>
              <a:defRPr sz="2000" i="0"/>
            </a:lvl1pPr>
            <a:extLst/>
          </a:lstStyle>
          <a:p>
            <a:pPr lvl="0"/>
            <a:r>
              <a:rPr lang="en-US" smtClean="0"/>
              <a:t>Click to edit Master text styles</a:t>
            </a:r>
          </a:p>
        </p:txBody>
      </p:sp>
      <p:sp>
        <p:nvSpPr>
          <p:cNvPr id="4" name="Rectangle 3"/>
          <p:cNvSpPr>
            <a:spLocks noGrp="1"/>
          </p:cNvSpPr>
          <p:nvPr>
            <p:ph type="dt" sz="half" idx="12"/>
          </p:nvPr>
        </p:nvSpPr>
        <p:spPr/>
        <p:txBody>
          <a:bodyPr/>
          <a:lstStyle>
            <a:lvl1pPr algn="r" fontAlgn="base">
              <a:spcBef>
                <a:spcPct val="0"/>
              </a:spcBef>
              <a:spcAft>
                <a:spcPct val="0"/>
              </a:spcAft>
              <a:defRPr>
                <a:solidFill>
                  <a:prstClr val="white"/>
                </a:solidFill>
                <a:latin typeface="Arial" charset="0"/>
                <a:cs typeface="Arial" charset="0"/>
              </a:defRPr>
            </a:lvl1pPr>
            <a:extLst/>
          </a:lstStyle>
          <a:p>
            <a:pPr>
              <a:defRPr/>
            </a:pPr>
            <a:fld id="{60CB436E-D49B-4849-873A-A5B3803DEC01}" type="datetimeFigureOut">
              <a:rPr lang="en-US"/>
              <a:pPr>
                <a:defRPr/>
              </a:pPr>
              <a:t>2/2/2016</a:t>
            </a:fld>
            <a:endParaRPr lang="en-US" dirty="0">
              <a:solidFill>
                <a:prstClr val="black">
                  <a:tint val="75000"/>
                </a:prstClr>
              </a:solidFill>
            </a:endParaRPr>
          </a:p>
        </p:txBody>
      </p:sp>
      <p:sp>
        <p:nvSpPr>
          <p:cNvPr id="5" name="Rectangle 4"/>
          <p:cNvSpPr>
            <a:spLocks noGrp="1"/>
          </p:cNvSpPr>
          <p:nvPr>
            <p:ph type="sldNum" sz="quarter" idx="13"/>
          </p:nvPr>
        </p:nvSpPr>
        <p:spPr/>
        <p:txBody>
          <a:bodyPr/>
          <a:lstStyle>
            <a:lvl1pPr fontAlgn="base">
              <a:spcBef>
                <a:spcPct val="0"/>
              </a:spcBef>
              <a:spcAft>
                <a:spcPct val="0"/>
              </a:spcAft>
              <a:defRPr>
                <a:solidFill>
                  <a:srgbClr val="FFFFFF"/>
                </a:solidFill>
                <a:latin typeface="Arial" charset="0"/>
                <a:cs typeface="Arial" charset="0"/>
              </a:defRPr>
            </a:lvl1pPr>
            <a:extLst/>
          </a:lstStyle>
          <a:p>
            <a:pPr>
              <a:defRPr/>
            </a:pPr>
            <a:fld id="{7AAC10CE-9D02-474A-8767-364C5938C947}" type="slidenum">
              <a:rPr lang="en-US"/>
              <a:pPr>
                <a:defRPr/>
              </a:pPr>
              <a:t>‹#›</a:t>
            </a:fld>
            <a:endParaRPr lang="en-US" dirty="0">
              <a:solidFill>
                <a:prstClr val="black">
                  <a:tint val="75000"/>
                </a:prstClr>
              </a:solidFill>
            </a:endParaRPr>
          </a:p>
        </p:txBody>
      </p:sp>
      <p:sp>
        <p:nvSpPr>
          <p:cNvPr id="6" name="Rectangle 5"/>
          <p:cNvSpPr>
            <a:spLocks noGrp="1"/>
          </p:cNvSpPr>
          <p:nvPr>
            <p:ph type="ftr" sz="quarter" idx="14"/>
          </p:nvPr>
        </p:nvSpPr>
        <p:spPr/>
        <p:txBody>
          <a:bodyPr/>
          <a:lstStyle>
            <a:lvl1pPr fontAlgn="base">
              <a:spcBef>
                <a:spcPct val="0"/>
              </a:spcBef>
              <a:spcAft>
                <a:spcPct val="0"/>
              </a:spcAft>
              <a:defRPr>
                <a:latin typeface="Arial" charset="0"/>
                <a:cs typeface="Arial" charset="0"/>
              </a:defRPr>
            </a:lvl1pPr>
            <a:extLst/>
          </a:lstStyle>
          <a:p>
            <a:pPr>
              <a:defRPr/>
            </a:pPr>
            <a:endParaRPr lang="en-US"/>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8487624-295D-4318-8C6E-D77D3C54C957}" type="slidenum">
              <a:rPr lang="en-GB"/>
              <a:pPr>
                <a:defRPr/>
              </a:pPr>
              <a:t>‹#›</a:t>
            </a:fld>
            <a:endParaRPr lang="en-GB"/>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91DCAAD-4569-471E-AF75-354293DBA091}" type="slidenum">
              <a:rPr lang="en-GB"/>
              <a:pPr>
                <a:defRPr/>
              </a:pPr>
              <a:t>‹#›</a:t>
            </a:fld>
            <a:endParaRPr lang="en-GB"/>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DC241C4-82CF-41E3-A469-512A7EBFDEFF}" type="slidenum">
              <a:rPr lang="en-GB"/>
              <a:pPr>
                <a:defRPr/>
              </a:pPr>
              <a:t>‹#›</a:t>
            </a:fld>
            <a:endParaRPr lang="en-GB"/>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0993563-3B14-4A02-B1F5-78081EF02EDF}" type="slidenum">
              <a:rPr lang="en-GB"/>
              <a:pPr>
                <a:defRPr/>
              </a:pPr>
              <a:t>‹#›</a:t>
            </a:fld>
            <a:endParaRPr lang="en-GB"/>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BC0321F2-A25E-4CA3-AF53-94F830767009}" type="slidenum">
              <a:rPr lang="en-GB"/>
              <a:pPr>
                <a:defRPr/>
              </a:pPr>
              <a:t>‹#›</a:t>
            </a:fld>
            <a:endParaRPr lang="en-GB"/>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F2B45971-4D25-413A-8B21-512A0627080A}" type="slidenum">
              <a:rPr lang="en-GB"/>
              <a:pPr>
                <a:defRPr/>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61B84A3C-A88F-4C1F-A9ED-4D527654606C}" type="slidenum">
              <a:rPr lang="en-GB"/>
              <a:pPr>
                <a:defRPr/>
              </a:pPr>
              <a:t>‹#›</a:t>
            </a:fld>
            <a:endParaRPr lang="en-GB"/>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BB68A6B9-C051-4F42-899C-5BB196C3D5EB}" type="slidenum">
              <a:rPr lang="en-GB"/>
              <a:pPr>
                <a:defRPr/>
              </a:pPr>
              <a:t>‹#›</a:t>
            </a:fld>
            <a:endParaRPr lang="en-GB"/>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3BA1183-B1CE-4769-90B3-04907F06D1BD}" type="slidenum">
              <a:rPr lang="en-GB"/>
              <a:pPr>
                <a:defRPr/>
              </a:pPr>
              <a:t>‹#›</a:t>
            </a:fld>
            <a:endParaRPr lang="en-GB"/>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EBAC4693-7668-47EF-8C2C-4BBDD526B89A}" type="slidenum">
              <a:rPr lang="en-GB"/>
              <a:pPr>
                <a:defRPr/>
              </a:pPr>
              <a:t>‹#›</a:t>
            </a:fld>
            <a:endParaRPr lang="en-GB"/>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7EBBD31-368A-410D-A3EE-893D1FB2EF3B}" type="slidenum">
              <a:rPr lang="en-GB"/>
              <a:pPr>
                <a:defRPr/>
              </a:pPr>
              <a:t>‹#›</a:t>
            </a:fld>
            <a:endParaRPr lang="en-GB"/>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1E787DA-1923-40B2-80C1-1AA2CDF4E426}" type="slidenum">
              <a:rPr lang="en-GB"/>
              <a:pPr>
                <a:defRPr/>
              </a:pPr>
              <a:t>‹#›</a:t>
            </a:fld>
            <a:endParaRPr lang="en-GB"/>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36475D6-FEF4-4081-B0DD-99C3AABC96F1}" type="slidenum">
              <a:rPr lang="en-GB"/>
              <a:pPr>
                <a:defRPr/>
              </a:pPr>
              <a:t>‹#›</a:t>
            </a:fld>
            <a:endParaRPr lang="en-GB"/>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1"/>
            <a:ext cx="8229600" cy="4525963"/>
          </a:xfrm>
        </p:spPr>
        <p:txBody>
          <a:bodyPr/>
          <a:lstStyle/>
          <a:p>
            <a:pPr lvl="0"/>
            <a:endParaRPr lang="en-IE"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2FB754A-1F37-4BC9-87E2-2B7EFF95E9EE}" type="slidenum">
              <a:rPr lang="en-GB"/>
              <a:pPr>
                <a:defRPr/>
              </a:pPr>
              <a:t>‹#›</a:t>
            </a:fld>
            <a:endParaRPr lang="en-GB"/>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quarter" idx="2"/>
          </p:nvPr>
        </p:nvSpPr>
        <p:spPr>
          <a:xfrm>
            <a:off x="4648200" y="1600201"/>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Content Placeholder 4"/>
          <p:cNvSpPr>
            <a:spLocks noGrp="1"/>
          </p:cNvSpPr>
          <p:nvPr>
            <p:ph sz="quarter" idx="3"/>
          </p:nvPr>
        </p:nvSpPr>
        <p:spPr>
          <a:xfrm>
            <a:off x="4648200" y="3938589"/>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Rectangle 4"/>
          <p:cNvSpPr>
            <a:spLocks noGrp="1" noChangeArrowheads="1"/>
          </p:cNvSpPr>
          <p:nvPr>
            <p:ph type="dt" sz="half" idx="10"/>
          </p:nvPr>
        </p:nvSpPr>
        <p:spPr>
          <a:ln/>
        </p:spPr>
        <p:txBody>
          <a:bodyPr/>
          <a:lstStyle>
            <a:lvl1pPr>
              <a:defRPr/>
            </a:lvl1pPr>
          </a:lstStyle>
          <a:p>
            <a:pPr>
              <a:defRPr/>
            </a:pPr>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pPr>
              <a:defRPr/>
            </a:pPr>
            <a:fld id="{1954C4AE-D35D-4AC3-9E72-34CD458A207F}" type="slidenum">
              <a:rPr lang="en-GB"/>
              <a:pPr>
                <a:defRPr/>
              </a:pPr>
              <a:t>‹#›</a:t>
            </a:fld>
            <a:endParaRPr lang="en-GB"/>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9"/>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1BCB4971-BF08-47FC-BEDD-AE5570190EAD}" type="slidenum">
              <a:rPr lang="en-GB"/>
              <a:pPr>
                <a:defRPr/>
              </a:pPr>
              <a:t>‹#›</a:t>
            </a:fld>
            <a:endParaRPr lang="en-GB"/>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600201"/>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quarter" idx="2"/>
          </p:nvPr>
        </p:nvSpPr>
        <p:spPr>
          <a:xfrm>
            <a:off x="4648200" y="1600201"/>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Content Placeholder 4"/>
          <p:cNvSpPr>
            <a:spLocks noGrp="1"/>
          </p:cNvSpPr>
          <p:nvPr>
            <p:ph sz="quarter" idx="3"/>
          </p:nvPr>
        </p:nvSpPr>
        <p:spPr>
          <a:xfrm>
            <a:off x="4648200" y="3938589"/>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Rectangle 4"/>
          <p:cNvSpPr>
            <a:spLocks noGrp="1" noChangeArrowheads="1"/>
          </p:cNvSpPr>
          <p:nvPr>
            <p:ph type="dt" sz="half" idx="10"/>
          </p:nvPr>
        </p:nvSpPr>
        <p:spPr>
          <a:ln/>
        </p:spPr>
        <p:txBody>
          <a:bodyPr/>
          <a:lstStyle>
            <a:lvl1pPr>
              <a:defRPr/>
            </a:lvl1pPr>
          </a:lstStyle>
          <a:p>
            <a:pPr>
              <a:defRPr/>
            </a:pPr>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pPr>
              <a:defRPr/>
            </a:pPr>
            <a:fld id="{BE540F6E-538D-4B7A-A4C4-53B2C6A19507}" type="slidenum">
              <a:rPr lang="en-GB"/>
              <a:pPr>
                <a:defRPr/>
              </a:pPr>
              <a:t>‹#›</a:t>
            </a:fld>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53ACBC1-132D-433A-815A-F2A4172D5FE3}" type="slidenum">
              <a:rPr lang="en-GB"/>
              <a:pPr>
                <a:defRPr/>
              </a:pPr>
              <a:t>‹#›</a:t>
            </a:fld>
            <a:endParaRPr lang="en-GB"/>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Portrait with Caption">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304800" y="228600"/>
            <a:ext cx="4754880" cy="63246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0" indent="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25" name="Text Placeholder 24"/>
          <p:cNvSpPr>
            <a:spLocks noGrp="1"/>
          </p:cNvSpPr>
          <p:nvPr>
            <p:ph type="body" sz="quarter" idx="11"/>
          </p:nvPr>
        </p:nvSpPr>
        <p:spPr>
          <a:xfrm>
            <a:off x="5105400" y="228600"/>
            <a:ext cx="3200400" cy="3810000"/>
          </a:xfrm>
        </p:spPr>
        <p:txBody>
          <a:bodyPr tIns="91440" bIns="91440"/>
          <a:lstStyle>
            <a:lvl1pPr marL="0" marR="0" indent="0" algn="l">
              <a:buFontTx/>
              <a:buNone/>
              <a:defRPr sz="2000" i="0"/>
            </a:lvl1pPr>
            <a:extLst/>
          </a:lstStyle>
          <a:p>
            <a:pPr lvl="0"/>
            <a:r>
              <a:rPr lang="en-US" smtClean="0"/>
              <a:t>Click to edit Master text styles</a:t>
            </a:r>
          </a:p>
        </p:txBody>
      </p:sp>
      <p:sp>
        <p:nvSpPr>
          <p:cNvPr id="4" name="Rectangle 3"/>
          <p:cNvSpPr>
            <a:spLocks noGrp="1"/>
          </p:cNvSpPr>
          <p:nvPr>
            <p:ph type="dt" sz="half" idx="12"/>
          </p:nvPr>
        </p:nvSpPr>
        <p:spPr/>
        <p:txBody>
          <a:bodyPr/>
          <a:lstStyle>
            <a:lvl1pPr algn="r">
              <a:defRPr>
                <a:solidFill>
                  <a:srgbClr val="000099"/>
                </a:solidFill>
              </a:defRPr>
            </a:lvl1pPr>
            <a:extLst/>
          </a:lstStyle>
          <a:p>
            <a:pPr>
              <a:defRPr/>
            </a:pPr>
            <a:fld id="{1A7F40A6-83D8-441A-91C4-A815FE5AC286}" type="datetimeFigureOut">
              <a:rPr lang="en-US"/>
              <a:pPr>
                <a:defRPr/>
              </a:pPr>
              <a:t>2/2/2016</a:t>
            </a:fld>
            <a:endParaRPr lang="en-US" dirty="0">
              <a:solidFill>
                <a:srgbClr val="FFFFFF"/>
              </a:solidFill>
            </a:endParaRPr>
          </a:p>
        </p:txBody>
      </p:sp>
      <p:sp>
        <p:nvSpPr>
          <p:cNvPr id="5" name="Rectangle 4"/>
          <p:cNvSpPr>
            <a:spLocks noGrp="1"/>
          </p:cNvSpPr>
          <p:nvPr>
            <p:ph type="sldNum" sz="quarter" idx="13"/>
          </p:nvPr>
        </p:nvSpPr>
        <p:spPr/>
        <p:txBody>
          <a:bodyPr/>
          <a:lstStyle>
            <a:lvl1pPr>
              <a:defRPr>
                <a:solidFill>
                  <a:srgbClr val="FFFFFF"/>
                </a:solidFill>
              </a:defRPr>
            </a:lvl1pPr>
            <a:extLst/>
          </a:lstStyle>
          <a:p>
            <a:pPr>
              <a:defRPr/>
            </a:pPr>
            <a:fld id="{E72F4E1F-7255-42A2-AADB-DCF11A61B9AC}" type="slidenum">
              <a:rPr lang="en-US"/>
              <a:pPr>
                <a:defRPr/>
              </a:pPr>
              <a:t>‹#›</a:t>
            </a:fld>
            <a:endParaRPr lang="en-US" dirty="0"/>
          </a:p>
        </p:txBody>
      </p:sp>
      <p:sp>
        <p:nvSpPr>
          <p:cNvPr id="6" name="Rectangle 5"/>
          <p:cNvSpPr>
            <a:spLocks noGrp="1"/>
          </p:cNvSpPr>
          <p:nvPr>
            <p:ph type="ftr" sz="quarter" idx="14"/>
          </p:nvPr>
        </p:nvSpPr>
        <p:spPr/>
        <p:txBody>
          <a:bodyPr/>
          <a:lstStyle>
            <a:lvl1pPr>
              <a:defRPr/>
            </a:lvl1pPr>
            <a:extLst/>
          </a:lstStyle>
          <a:p>
            <a:pPr>
              <a:defRPr/>
            </a:pP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5-Up: 3 Landscape with 2 Portrait">
    <p:spTree>
      <p:nvGrpSpPr>
        <p:cNvPr id="1" name=""/>
        <p:cNvGrpSpPr/>
        <p:nvPr/>
      </p:nvGrpSpPr>
      <p:grpSpPr>
        <a:xfrm>
          <a:off x="0" y="0"/>
          <a:ext cx="0" cy="0"/>
          <a:chOff x="0" y="0"/>
          <a:chExt cx="0" cy="0"/>
        </a:xfrm>
      </p:grpSpPr>
      <p:sp>
        <p:nvSpPr>
          <p:cNvPr id="19" name="Picture Placeholder 18"/>
          <p:cNvSpPr>
            <a:spLocks noGrp="1"/>
          </p:cNvSpPr>
          <p:nvPr>
            <p:ph type="pic" sz="quarter" idx="14"/>
          </p:nvPr>
        </p:nvSpPr>
        <p:spPr>
          <a:xfrm>
            <a:off x="228600" y="3429000"/>
            <a:ext cx="2070155"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2" name="Picture Placeholder 11"/>
          <p:cNvSpPr>
            <a:spLocks noGrp="1"/>
          </p:cNvSpPr>
          <p:nvPr>
            <p:ph type="pic" sz="quarter" idx="17"/>
          </p:nvPr>
        </p:nvSpPr>
        <p:spPr>
          <a:xfrm>
            <a:off x="2438400" y="228600"/>
            <a:ext cx="5562600" cy="4171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5" name="Picture Placeholder 14"/>
          <p:cNvSpPr>
            <a:spLocks noGrp="1"/>
          </p:cNvSpPr>
          <p:nvPr>
            <p:ph type="pic" sz="quarter" idx="26"/>
          </p:nvPr>
        </p:nvSpPr>
        <p:spPr>
          <a:xfrm>
            <a:off x="228600" y="228600"/>
            <a:ext cx="2070155"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31" name="Picture Placeholder 30"/>
          <p:cNvSpPr>
            <a:spLocks noGrp="1"/>
          </p:cNvSpPr>
          <p:nvPr>
            <p:ph type="pic" sz="quarter" idx="27"/>
          </p:nvPr>
        </p:nvSpPr>
        <p:spPr>
          <a:xfrm>
            <a:off x="52578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17" name="Picture Placeholder 16"/>
          <p:cNvSpPr>
            <a:spLocks noGrp="1"/>
          </p:cNvSpPr>
          <p:nvPr>
            <p:ph type="pic" sz="quarter" idx="28"/>
          </p:nvPr>
        </p:nvSpPr>
        <p:spPr>
          <a:xfrm>
            <a:off x="24384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lvl="0"/>
            <a:r>
              <a:rPr lang="en-US" noProof="0" smtClean="0"/>
              <a:t>Click icon to add picture</a:t>
            </a:r>
            <a:endParaRPr lang="en-US" noProof="0" dirty="0"/>
          </a:p>
        </p:txBody>
      </p:sp>
      <p:sp>
        <p:nvSpPr>
          <p:cNvPr id="7" name="Rectangle 6"/>
          <p:cNvSpPr>
            <a:spLocks noGrp="1"/>
          </p:cNvSpPr>
          <p:nvPr>
            <p:ph type="dt" sz="half" idx="29"/>
          </p:nvPr>
        </p:nvSpPr>
        <p:spPr/>
        <p:txBody>
          <a:bodyPr/>
          <a:lstStyle>
            <a:lvl1pPr algn="r">
              <a:defRPr>
                <a:solidFill>
                  <a:srgbClr val="000099"/>
                </a:solidFill>
              </a:defRPr>
            </a:lvl1pPr>
            <a:extLst/>
          </a:lstStyle>
          <a:p>
            <a:pPr>
              <a:defRPr/>
            </a:pPr>
            <a:fld id="{EB7E2C24-C814-4C4C-9A3B-022B4622EDE9}" type="datetimeFigureOut">
              <a:rPr lang="en-US"/>
              <a:pPr>
                <a:defRPr/>
              </a:pPr>
              <a:t>2/2/2016</a:t>
            </a:fld>
            <a:endParaRPr lang="en-US" dirty="0">
              <a:solidFill>
                <a:srgbClr val="FFFFFF"/>
              </a:solidFill>
            </a:endParaRPr>
          </a:p>
        </p:txBody>
      </p:sp>
      <p:sp>
        <p:nvSpPr>
          <p:cNvPr id="8" name="Rectangle 7"/>
          <p:cNvSpPr>
            <a:spLocks noGrp="1"/>
          </p:cNvSpPr>
          <p:nvPr>
            <p:ph type="sldNum" sz="quarter" idx="30"/>
          </p:nvPr>
        </p:nvSpPr>
        <p:spPr/>
        <p:txBody>
          <a:bodyPr/>
          <a:lstStyle>
            <a:lvl1pPr>
              <a:defRPr>
                <a:solidFill>
                  <a:srgbClr val="FFFFFF"/>
                </a:solidFill>
              </a:defRPr>
            </a:lvl1pPr>
            <a:extLst/>
          </a:lstStyle>
          <a:p>
            <a:pPr>
              <a:defRPr/>
            </a:pPr>
            <a:fld id="{C80501D0-4EBF-4118-9F43-00F96499C147}" type="slidenum">
              <a:rPr lang="en-US"/>
              <a:pPr>
                <a:defRPr/>
              </a:pPr>
              <a:t>‹#›</a:t>
            </a:fld>
            <a:endParaRPr lang="en-US" dirty="0"/>
          </a:p>
        </p:txBody>
      </p:sp>
      <p:sp>
        <p:nvSpPr>
          <p:cNvPr id="9" name="Rectangle 8"/>
          <p:cNvSpPr>
            <a:spLocks noGrp="1"/>
          </p:cNvSpPr>
          <p:nvPr>
            <p:ph type="ftr" sz="quarter" idx="31"/>
          </p:nvPr>
        </p:nvSpPr>
        <p:spPr/>
        <p:txBody>
          <a:bodyPr/>
          <a:lstStyle>
            <a:lvl1pPr>
              <a:defRPr/>
            </a:lvl1pPr>
            <a:extLst/>
          </a:lstStyle>
          <a:p>
            <a:pPr>
              <a:defRPr/>
            </a:pP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17C588E-BD3C-4FB2-A196-5EC256141A87}" type="slidenum">
              <a:rPr lang="en-GB"/>
              <a:pPr>
                <a:defRPr/>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E534502B-19D3-4FD7-A073-120837279E7A}" type="slidenum">
              <a:rPr lang="en-GB"/>
              <a:pPr>
                <a:defRPr/>
              </a:pPr>
              <a:t>‹#›</a:t>
            </a:fld>
            <a:endParaRPr lang="en-GB"/>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DDDCA88-E4D8-4DB6-A403-546DA1CFD3C8}" type="slidenum">
              <a:rPr lang="en-GB"/>
              <a:pPr>
                <a:defRPr/>
              </a:pPr>
              <a:t>‹#›</a:t>
            </a:fld>
            <a:endParaRPr lang="en-GB"/>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2A7CD57-0E6A-46FD-B27C-C9B2CA704568}" type="slidenum">
              <a:rPr lang="en-GB"/>
              <a:pPr>
                <a:defRPr/>
              </a:pPr>
              <a:t>‹#›</a:t>
            </a:fld>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theme" Target="../theme/theme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041CDAE-3D88-4F00-8B7C-4F98389934EA}" type="slidenum">
              <a:rPr lang="en-GB"/>
              <a:pPr>
                <a:defRPr/>
              </a:pPr>
              <a:t>‹#›</a:t>
            </a:fld>
            <a:endParaRPr lang="en-GB"/>
          </a:p>
        </p:txBody>
      </p:sp>
    </p:spTree>
  </p:cSld>
  <p:clrMap bg1="dk2" tx1="lt1" bg2="dk1" tx2="lt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 id="2147484131" r:id="rId7"/>
    <p:sldLayoutId id="2147484132" r:id="rId8"/>
    <p:sldLayoutId id="2147484133" r:id="rId9"/>
    <p:sldLayoutId id="2147484134" r:id="rId10"/>
    <p:sldLayoutId id="2147484135" r:id="rId11"/>
    <p:sldLayoutId id="2147484136" r:id="rId12"/>
    <p:sldLayoutId id="2147484137" r:id="rId13"/>
    <p:sldLayoutId id="2147484138" r:id="rId14"/>
    <p:sldLayoutId id="2147484139" r:id="rId15"/>
    <p:sldLayoutId id="2147484140" r:id="rId16"/>
    <p:sldLayoutId id="2147484157" r:id="rId17"/>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IE" smtClean="0"/>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cs typeface="+mn-cs"/>
              </a:defRPr>
            </a:lvl1pPr>
          </a:lstStyle>
          <a:p>
            <a:pPr>
              <a:defRPr/>
            </a:pPr>
            <a:fld id="{78CC7C3F-ED7F-4887-830E-05B93FFBA5BB}" type="datetimeFigureOut">
              <a:rPr lang="en-IE"/>
              <a:pPr>
                <a:defRPr/>
              </a:pPr>
              <a:t>02/02/2016</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mn-cs"/>
              </a:defRPr>
            </a:lvl1pPr>
          </a:lstStyle>
          <a:p>
            <a:pPr>
              <a:defRPr/>
            </a:pPr>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cs typeface="+mn-cs"/>
              </a:defRPr>
            </a:lvl1pPr>
          </a:lstStyle>
          <a:p>
            <a:pPr>
              <a:defRPr/>
            </a:pPr>
            <a:fld id="{FDC1E52C-B83A-4B53-98F9-A588842145FB}" type="slidenum">
              <a:rPr lang="en-IE"/>
              <a:pPr>
                <a:defRPr/>
              </a:pPr>
              <a:t>‹#›</a:t>
            </a:fld>
            <a:endParaRPr lang="en-IE"/>
          </a:p>
        </p:txBody>
      </p:sp>
    </p:spTree>
  </p:cSld>
  <p:clrMap bg1="lt1" tx1="dk1" bg2="lt2" tx2="dk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 id="2147484168" r:id="rId11"/>
    <p:sldLayoutId id="2147484169" r:id="rId12"/>
    <p:sldLayoutId id="2147484170" r:id="rId13"/>
    <p:sldLayoutId id="2147484171" r:id="rId14"/>
    <p:sldLayoutId id="2147484172" r:id="rId15"/>
    <p:sldLayoutId id="2147484173" r:id="rId16"/>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defRPr>
            </a:lvl1pPr>
          </a:lstStyle>
          <a:p>
            <a:pPr>
              <a:defRPr/>
            </a:pPr>
            <a:fld id="{EE0D01F1-8409-44CF-8C56-8623FF53166C}" type="slidenum">
              <a:rPr lang="en-GB"/>
              <a:pPr>
                <a:defRPr/>
              </a:pPr>
              <a:t>‹#›</a:t>
            </a:fld>
            <a:endParaRPr lang="en-GB"/>
          </a:p>
        </p:txBody>
      </p:sp>
    </p:spTree>
  </p:cSld>
  <p:clrMap bg1="dk2" tx1="lt1" bg2="dk1" tx2="lt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 id="2147484152" r:id="rId12"/>
    <p:sldLayoutId id="2147484153" r:id="rId13"/>
    <p:sldLayoutId id="2147484154" r:id="rId14"/>
    <p:sldLayoutId id="2147484155" r:id="rId15"/>
    <p:sldLayoutId id="2147484156" r:id="rId16"/>
    <p:sldLayoutId id="2147484174" r:id="rId17"/>
    <p:sldLayoutId id="2147484175" r:id="rId18"/>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www.curriculumonline.ie/" TargetMode="External"/><Relationship Id="rId2" Type="http://schemas.openxmlformats.org/officeDocument/2006/relationships/hyperlink" Target="http://www.careersportal.ie/" TargetMode="External"/><Relationship Id="rId1" Type="http://schemas.openxmlformats.org/officeDocument/2006/relationships/slideLayout" Target="../slideLayouts/slideLayout5.xml"/><Relationship Id="rId5" Type="http://schemas.openxmlformats.org/officeDocument/2006/relationships/hyperlink" Target="http://www.examinations.ie/" TargetMode="External"/><Relationship Id="rId4" Type="http://schemas.openxmlformats.org/officeDocument/2006/relationships/hyperlink" Target="http://www.qualifax.i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careersportal.ie/"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mailto:Fiona.daly@lcetb.ie" TargetMode="External"/><Relationship Id="rId2" Type="http://schemas.openxmlformats.org/officeDocument/2006/relationships/image" Target="../media/image21.w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killaloecc.ie/" TargetMode="Externa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4"/>
          <p:cNvSpPr>
            <a:spLocks noGrp="1"/>
          </p:cNvSpPr>
          <p:nvPr>
            <p:ph type="body" sz="quarter" idx="10"/>
          </p:nvPr>
        </p:nvSpPr>
        <p:spPr>
          <a:xfrm>
            <a:off x="0" y="5099050"/>
            <a:ext cx="9144000" cy="1758950"/>
          </a:xfrm>
        </p:spPr>
        <p:txBody>
          <a:bodyPr/>
          <a:lstStyle/>
          <a:p>
            <a:pPr algn="ctr" eaLnBrk="1" hangingPunct="1"/>
            <a:r>
              <a:rPr sz="4000" smtClean="0"/>
              <a:t>Welcome to </a:t>
            </a:r>
          </a:p>
          <a:p>
            <a:pPr algn="ctr" eaLnBrk="1" hangingPunct="1"/>
            <a:r>
              <a:rPr sz="4000" smtClean="0"/>
              <a:t>St. Anne’s Community College</a:t>
            </a:r>
          </a:p>
        </p:txBody>
      </p:sp>
      <p:pic>
        <p:nvPicPr>
          <p:cNvPr id="23555" name="j0178459.jpg"/>
          <p:cNvPicPr>
            <a:picLocks noGrp="1" noChangeAspect="1"/>
          </p:cNvPicPr>
          <p:nvPr>
            <p:ph type="pic" sz="quarter" idx="11"/>
          </p:nvPr>
        </p:nvPicPr>
        <p:blipFill>
          <a:blip r:embed="rId3" cstate="print"/>
          <a:srcRect/>
          <a:stretch>
            <a:fillRect/>
          </a:stretch>
        </p:blipFill>
        <p:spPr>
          <a:xfrm>
            <a:off x="0" y="0"/>
            <a:ext cx="7164388" cy="5084763"/>
          </a:xfrm>
          <a:noFill/>
          <a:ln w="9525"/>
        </p:spPr>
      </p:pic>
      <p:sp>
        <p:nvSpPr>
          <p:cNvPr id="23556" name="Rectangle 6"/>
          <p:cNvSpPr>
            <a:spLocks noGrp="1"/>
          </p:cNvSpPr>
          <p:nvPr>
            <p:ph type="body" sz="quarter" idx="15"/>
          </p:nvPr>
        </p:nvSpPr>
        <p:spPr>
          <a:xfrm rot="16200000">
            <a:off x="5284788" y="2212975"/>
            <a:ext cx="5181600" cy="990600"/>
          </a:xfrm>
        </p:spPr>
        <p:txBody>
          <a:bodyPr/>
          <a:lstStyle/>
          <a:p>
            <a:pPr eaLnBrk="1" hangingPunct="1"/>
            <a:r>
              <a:rPr lang="en-US" smtClean="0"/>
              <a:t>INFORMATION  EVENING</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IE" smtClean="0"/>
              <a:t>Subject Option Form</a:t>
            </a:r>
          </a:p>
        </p:txBody>
      </p:sp>
      <p:sp>
        <p:nvSpPr>
          <p:cNvPr id="3" name="Content Placeholder 2"/>
          <p:cNvSpPr>
            <a:spLocks noGrp="1"/>
          </p:cNvSpPr>
          <p:nvPr>
            <p:ph sz="half" idx="1"/>
          </p:nvPr>
        </p:nvSpPr>
        <p:spPr>
          <a:xfrm>
            <a:off x="457200" y="1600200"/>
            <a:ext cx="4038600" cy="4525963"/>
          </a:xfrm>
        </p:spPr>
        <p:txBody>
          <a:bodyPr/>
          <a:lstStyle/>
          <a:p>
            <a:pPr marL="0" indent="0" eaLnBrk="1" hangingPunct="1">
              <a:spcBef>
                <a:spcPct val="0"/>
              </a:spcBef>
              <a:buFontTx/>
              <a:buNone/>
              <a:defRPr/>
            </a:pPr>
            <a:r>
              <a:rPr lang="en-IE" sz="2400" kern="1200" dirty="0">
                <a:solidFill>
                  <a:srgbClr val="FFFFFF"/>
                </a:solidFill>
              </a:rPr>
              <a:t>Each student studies </a:t>
            </a:r>
            <a:r>
              <a:rPr lang="en-IE" sz="2400" b="1" kern="1200" dirty="0">
                <a:solidFill>
                  <a:srgbClr val="FFFFFF"/>
                </a:solidFill>
              </a:rPr>
              <a:t>four optional subjects. </a:t>
            </a:r>
            <a:r>
              <a:rPr lang="en-IE" sz="2400" kern="1200" dirty="0">
                <a:solidFill>
                  <a:srgbClr val="FFFFFF"/>
                </a:solidFill>
              </a:rPr>
              <a:t>Please number your option subjects in order of preference 1 to 10. </a:t>
            </a:r>
            <a:r>
              <a:rPr lang="en-IE" sz="2400" b="1" kern="1200" dirty="0">
                <a:solidFill>
                  <a:srgbClr val="FFFFFF"/>
                </a:solidFill>
              </a:rPr>
              <a:t>Number ‘1’ </a:t>
            </a:r>
            <a:r>
              <a:rPr lang="en-IE" sz="2400" kern="1200" dirty="0">
                <a:solidFill>
                  <a:srgbClr val="FFFFFF"/>
                </a:solidFill>
              </a:rPr>
              <a:t>should be your first choice. While every effort will be made to offer all students their subject preferences, due to resource limitations choices cannot be guaranteed.</a:t>
            </a:r>
          </a:p>
          <a:p>
            <a:pPr>
              <a:defRPr/>
            </a:pPr>
            <a:endParaRPr lang="en-IE" dirty="0"/>
          </a:p>
        </p:txBody>
      </p:sp>
      <p:pic>
        <p:nvPicPr>
          <p:cNvPr id="32772" name="Content Placeholder 4"/>
          <p:cNvPicPr>
            <a:picLocks noGrp="1" noChangeAspect="1"/>
          </p:cNvPicPr>
          <p:nvPr>
            <p:ph sz="half" idx="2"/>
          </p:nvPr>
        </p:nvPicPr>
        <p:blipFill>
          <a:blip r:embed="rId2" cstate="print"/>
          <a:srcRect/>
          <a:stretch>
            <a:fillRect/>
          </a:stretch>
        </p:blipFill>
        <p:spPr>
          <a:xfrm>
            <a:off x="5060950" y="1600200"/>
            <a:ext cx="3213100" cy="4525963"/>
          </a:xfr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p:nvPr>
        </p:nvPicPr>
        <p:blipFill>
          <a:blip r:embed="rId2" cstate="print">
            <a:extLst>
              <a:ext uri="{28A0092B-C50C-407E-A947-70E740481C1C}">
                <a14:useLocalDpi xmlns:a14="http://schemas.microsoft.com/office/drawing/2010/main" xmlns="" val="0"/>
              </a:ext>
            </a:extLst>
          </a:blip>
          <a:stretch>
            <a:fillRect/>
          </a:stretch>
        </p:blipFill>
        <p:spPr>
          <a:xfrm>
            <a:off x="2190418" y="2323979"/>
            <a:ext cx="4763165" cy="1752845"/>
          </a:xfrm>
          <a:ln w="228600" cap="sq" cmpd="thickThin">
            <a:solidFill>
              <a:srgbClr val="000000"/>
            </a:solidFill>
          </a:ln>
          <a:effectLst>
            <a:innerShdw blurRad="76200">
              <a:srgbClr val="000000"/>
            </a:innerShdw>
          </a:effec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IE" b="1" smtClean="0">
                <a:latin typeface="Garamond" pitchFamily="18" charset="0"/>
              </a:rPr>
              <a:t>Subject Options to Senior Cycle</a:t>
            </a:r>
            <a:endParaRPr lang="en-GB" b="1" smtClean="0">
              <a:latin typeface="Garamond" pitchFamily="18" charset="0"/>
            </a:endParaRPr>
          </a:p>
        </p:txBody>
      </p:sp>
      <p:graphicFrame>
        <p:nvGraphicFramePr>
          <p:cNvPr id="7175" name="Group 7"/>
          <p:cNvGraphicFramePr>
            <a:graphicFrameLocks noGrp="1"/>
          </p:cNvGraphicFramePr>
          <p:nvPr>
            <p:ph sz="half" idx="2"/>
          </p:nvPr>
        </p:nvGraphicFramePr>
        <p:xfrm>
          <a:off x="755650" y="1557338"/>
          <a:ext cx="7777163" cy="4997201"/>
        </p:xfrm>
        <a:graphic>
          <a:graphicData uri="http://schemas.openxmlformats.org/drawingml/2006/table">
            <a:tbl>
              <a:tblPr/>
              <a:tblGrid>
                <a:gridCol w="3889375"/>
                <a:gridCol w="3887788"/>
              </a:tblGrid>
              <a:tr h="499720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1" i="0" u="none" strike="noStrike" cap="none" normalizeH="0" baseline="0" dirty="0" smtClean="0">
                        <a:ln>
                          <a:noFill/>
                        </a:ln>
                        <a:solidFill>
                          <a:schemeClr val="tx1"/>
                        </a:solidFill>
                        <a:effectLst/>
                        <a:latin typeface="Garamond" pitchFamily="18" charset="0"/>
                        <a:cs typeface="Arial" charset="0"/>
                      </a:endParaRPr>
                    </a:p>
                  </a:txBody>
                  <a:tcPr marT="45722" marB="45722"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E" sz="2800" b="1" i="0" u="none" strike="noStrike" cap="none" normalizeH="0" baseline="0" dirty="0" smtClean="0">
                        <a:ln>
                          <a:noFill/>
                        </a:ln>
                        <a:solidFill>
                          <a:schemeClr val="tx1"/>
                        </a:solidFill>
                        <a:effectLst/>
                        <a:latin typeface="Garamond" pitchFamily="18"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IE" sz="2800" b="1" i="0" u="none" strike="noStrike" cap="none" normalizeH="0" baseline="0" dirty="0" smtClean="0">
                          <a:ln>
                            <a:noFill/>
                          </a:ln>
                          <a:solidFill>
                            <a:schemeClr val="tx1"/>
                          </a:solidFill>
                          <a:effectLst/>
                          <a:latin typeface="Garamond" pitchFamily="18" charset="0"/>
                          <a:cs typeface="Arial" charset="0"/>
                        </a:rPr>
                        <a:t>Geography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IE" sz="2800" b="1" i="0" u="none" strike="noStrike" cap="none" normalizeH="0" baseline="0" dirty="0" smtClean="0">
                          <a:ln>
                            <a:noFill/>
                          </a:ln>
                          <a:solidFill>
                            <a:schemeClr val="tx1"/>
                          </a:solidFill>
                          <a:effectLst/>
                          <a:latin typeface="Garamond" pitchFamily="18" charset="0"/>
                          <a:cs typeface="Arial" charset="0"/>
                        </a:rPr>
                        <a:t>Construction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IE" sz="2800" b="1" i="0" u="none" strike="noStrike" cap="none" normalizeH="0" baseline="0" dirty="0" smtClean="0">
                          <a:ln>
                            <a:noFill/>
                          </a:ln>
                          <a:solidFill>
                            <a:schemeClr val="tx1"/>
                          </a:solidFill>
                          <a:effectLst/>
                          <a:latin typeface="Garamond" pitchFamily="18" charset="0"/>
                          <a:cs typeface="Arial" charset="0"/>
                        </a:rPr>
                        <a:t>Technical Graphics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IE" sz="2800" b="1" i="0" u="none" strike="noStrike" cap="none" normalizeH="0" baseline="0" dirty="0" smtClean="0">
                          <a:ln>
                            <a:noFill/>
                          </a:ln>
                          <a:solidFill>
                            <a:schemeClr val="tx1"/>
                          </a:solidFill>
                          <a:effectLst/>
                          <a:latin typeface="Garamond" pitchFamily="18" charset="0"/>
                          <a:cs typeface="Arial" charset="0"/>
                        </a:rPr>
                        <a:t>Engineering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IE" sz="2800" b="1" i="0" u="none" strike="noStrike" cap="none" normalizeH="0" baseline="0" dirty="0" smtClean="0">
                          <a:ln>
                            <a:noFill/>
                          </a:ln>
                          <a:solidFill>
                            <a:schemeClr val="tx1"/>
                          </a:solidFill>
                          <a:effectLst/>
                          <a:latin typeface="Garamond" pitchFamily="18" charset="0"/>
                          <a:cs typeface="Arial" charset="0"/>
                        </a:rPr>
                        <a:t>Music</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IE" sz="2800" b="1" i="0" u="none" strike="noStrike" cap="none" normalizeH="0" baseline="0" dirty="0" smtClean="0">
                          <a:ln>
                            <a:noFill/>
                          </a:ln>
                          <a:solidFill>
                            <a:schemeClr val="tx1"/>
                          </a:solidFill>
                          <a:effectLst/>
                          <a:latin typeface="Garamond" pitchFamily="18" charset="0"/>
                          <a:cs typeface="Arial" charset="0"/>
                        </a:rPr>
                        <a:t>Art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IE" sz="2800" b="1" i="0" u="none" strike="noStrike" cap="none" normalizeH="0" baseline="0" dirty="0" smtClean="0">
                        <a:ln>
                          <a:noFill/>
                        </a:ln>
                        <a:solidFill>
                          <a:schemeClr val="tx1"/>
                        </a:solidFill>
                        <a:effectLst/>
                        <a:latin typeface="Garamond" pitchFamily="18"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1" i="0" u="none" strike="noStrike" cap="none" normalizeH="0" baseline="0" dirty="0" smtClean="0">
                        <a:ln>
                          <a:noFill/>
                        </a:ln>
                        <a:solidFill>
                          <a:schemeClr val="tx1"/>
                        </a:solidFill>
                        <a:effectLst/>
                        <a:latin typeface="Garamond" pitchFamily="18" charset="0"/>
                        <a:cs typeface="Arial" charset="0"/>
                      </a:endParaRPr>
                    </a:p>
                  </a:txBody>
                  <a:tcPr marT="45722" marB="45722" horzOverflow="overflow">
                    <a:lnL>
                      <a:noFill/>
                    </a:lnL>
                    <a:lnR>
                      <a:noFill/>
                    </a:lnR>
                    <a:lnT>
                      <a:noFill/>
                    </a:lnT>
                    <a:lnB>
                      <a:noFill/>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971600" y="1754688"/>
          <a:ext cx="7560072" cy="4698648"/>
        </p:xfrm>
        <a:graphic>
          <a:graphicData uri="http://schemas.openxmlformats.org/drawingml/2006/table">
            <a:tbl>
              <a:tblPr firstRow="1" bandRow="1">
                <a:tableStyleId>{5C22544A-7EE6-4342-B048-85BDC9FD1C3A}</a:tableStyleId>
              </a:tblPr>
              <a:tblGrid>
                <a:gridCol w="3681514"/>
                <a:gridCol w="3878558"/>
              </a:tblGrid>
              <a:tr h="524678">
                <a:tc>
                  <a:txBody>
                    <a:bodyPr/>
                    <a:lstStyle/>
                    <a:p>
                      <a:r>
                        <a:rPr lang="en-IE" sz="1800" dirty="0" smtClean="0"/>
                        <a:t>Junior</a:t>
                      </a:r>
                      <a:r>
                        <a:rPr lang="en-IE" sz="1800" baseline="0" dirty="0" smtClean="0"/>
                        <a:t> Certificate Subjects</a:t>
                      </a:r>
                      <a:endParaRPr lang="en-IE" sz="1800" dirty="0"/>
                    </a:p>
                  </a:txBody>
                  <a:tcPr marL="91433" marR="91433" marT="45730" marB="45730"/>
                </a:tc>
                <a:tc>
                  <a:txBody>
                    <a:bodyPr/>
                    <a:lstStyle/>
                    <a:p>
                      <a:r>
                        <a:rPr lang="en-IE" sz="1800" dirty="0" smtClean="0"/>
                        <a:t>Leaving Certificate</a:t>
                      </a:r>
                    </a:p>
                    <a:p>
                      <a:r>
                        <a:rPr lang="en-IE" sz="1800" dirty="0" smtClean="0"/>
                        <a:t>Subjects</a:t>
                      </a:r>
                      <a:endParaRPr lang="en-IE" sz="1800" dirty="0"/>
                    </a:p>
                  </a:txBody>
                  <a:tcPr marL="91433" marR="91433" marT="45730" marB="45730"/>
                </a:tc>
              </a:tr>
              <a:tr h="524646">
                <a:tc>
                  <a:txBody>
                    <a:bodyPr/>
                    <a:lstStyle/>
                    <a:p>
                      <a:r>
                        <a:rPr lang="en-IE" sz="1800" baseline="0" dirty="0" smtClean="0"/>
                        <a:t>French, Spanish</a:t>
                      </a:r>
                      <a:endParaRPr lang="en-IE" sz="1800" dirty="0"/>
                    </a:p>
                  </a:txBody>
                  <a:tcPr marL="91433" marR="91433" marT="45730" marB="457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800" baseline="0" dirty="0" smtClean="0"/>
                        <a:t>French, Spanish</a:t>
                      </a:r>
                      <a:endParaRPr lang="en-IE" sz="1800" dirty="0" smtClean="0"/>
                    </a:p>
                  </a:txBody>
                  <a:tcPr marL="91433" marR="91433" marT="45730" marB="45730"/>
                </a:tc>
              </a:tr>
              <a:tr h="476349">
                <a:tc>
                  <a:txBody>
                    <a:bodyPr/>
                    <a:lstStyle/>
                    <a:p>
                      <a:r>
                        <a:rPr lang="en-IE" sz="1800" dirty="0" smtClean="0"/>
                        <a:t>Home</a:t>
                      </a:r>
                      <a:r>
                        <a:rPr lang="en-IE" sz="1800" baseline="0" dirty="0" smtClean="0"/>
                        <a:t> Economics</a:t>
                      </a:r>
                      <a:endParaRPr lang="en-IE" sz="1800" dirty="0"/>
                    </a:p>
                  </a:txBody>
                  <a:tcPr marL="91433" marR="91433" marT="45730" marB="45730"/>
                </a:tc>
                <a:tc>
                  <a:txBody>
                    <a:bodyPr/>
                    <a:lstStyle/>
                    <a:p>
                      <a:r>
                        <a:rPr lang="en-IE" sz="1800" dirty="0" smtClean="0"/>
                        <a:t>Home Economics</a:t>
                      </a:r>
                      <a:endParaRPr lang="en-IE" sz="1800" dirty="0"/>
                    </a:p>
                  </a:txBody>
                  <a:tcPr marL="91433" marR="91433" marT="45730" marB="45730"/>
                </a:tc>
              </a:tr>
              <a:tr h="531217">
                <a:tc>
                  <a:txBody>
                    <a:bodyPr/>
                    <a:lstStyle/>
                    <a:p>
                      <a:r>
                        <a:rPr lang="en-IE" sz="1800" baseline="0" dirty="0" smtClean="0"/>
                        <a:t>Metalwork</a:t>
                      </a:r>
                      <a:endParaRPr lang="en-IE" sz="1800" dirty="0"/>
                    </a:p>
                  </a:txBody>
                  <a:tcPr marL="91433" marR="91433" marT="45730" marB="45730"/>
                </a:tc>
                <a:tc>
                  <a:txBody>
                    <a:bodyPr/>
                    <a:lstStyle/>
                    <a:p>
                      <a:r>
                        <a:rPr lang="en-IE" sz="1800" dirty="0" smtClean="0"/>
                        <a:t>Engineering </a:t>
                      </a:r>
                      <a:endParaRPr lang="en-IE" sz="1800" dirty="0"/>
                    </a:p>
                  </a:txBody>
                  <a:tcPr marL="91433" marR="91433" marT="45730" marB="45730"/>
                </a:tc>
              </a:tr>
              <a:tr h="749488">
                <a:tc>
                  <a:txBody>
                    <a:bodyPr/>
                    <a:lstStyle/>
                    <a:p>
                      <a:r>
                        <a:rPr lang="en-IE" sz="1800" dirty="0" smtClean="0"/>
                        <a:t>Technical Graphics</a:t>
                      </a:r>
                      <a:endParaRPr lang="en-IE" sz="1800" dirty="0"/>
                    </a:p>
                  </a:txBody>
                  <a:tcPr marL="91433" marR="91433" marT="45730" marB="45730"/>
                </a:tc>
                <a:tc>
                  <a:txBody>
                    <a:bodyPr/>
                    <a:lstStyle/>
                    <a:p>
                      <a:r>
                        <a:rPr lang="en-IE" sz="1800" dirty="0" smtClean="0"/>
                        <a:t>Design</a:t>
                      </a:r>
                      <a:r>
                        <a:rPr lang="en-IE" sz="1800" baseline="0" dirty="0" smtClean="0"/>
                        <a:t> and Communication </a:t>
                      </a:r>
                      <a:r>
                        <a:rPr lang="en-IE" sz="1800" dirty="0" smtClean="0"/>
                        <a:t>Graphics</a:t>
                      </a:r>
                      <a:endParaRPr lang="en-IE" sz="1800" dirty="0"/>
                    </a:p>
                  </a:txBody>
                  <a:tcPr marL="91433" marR="91433" marT="45730" marB="45730"/>
                </a:tc>
              </a:tr>
              <a:tr h="530189">
                <a:tc>
                  <a:txBody>
                    <a:bodyPr/>
                    <a:lstStyle/>
                    <a:p>
                      <a:r>
                        <a:rPr lang="en-IE" sz="1800" dirty="0" smtClean="0"/>
                        <a:t>Woodwork </a:t>
                      </a:r>
                      <a:endParaRPr lang="en-IE" sz="1800" dirty="0"/>
                    </a:p>
                  </a:txBody>
                  <a:tcPr marL="91433" marR="91433" marT="45730" marB="45730"/>
                </a:tc>
                <a:tc>
                  <a:txBody>
                    <a:bodyPr/>
                    <a:lstStyle/>
                    <a:p>
                      <a:r>
                        <a:rPr lang="en-IE" sz="1800" dirty="0" smtClean="0"/>
                        <a:t>Construction</a:t>
                      </a:r>
                      <a:r>
                        <a:rPr lang="en-IE" sz="1800" baseline="0" dirty="0" smtClean="0"/>
                        <a:t> Studies</a:t>
                      </a:r>
                      <a:endParaRPr lang="en-IE" sz="1800" dirty="0"/>
                    </a:p>
                  </a:txBody>
                  <a:tcPr marL="91433" marR="91433" marT="45730" marB="45730"/>
                </a:tc>
              </a:tr>
              <a:tr h="415553">
                <a:tc>
                  <a:txBody>
                    <a:bodyPr/>
                    <a:lstStyle/>
                    <a:p>
                      <a:r>
                        <a:rPr lang="en-IE" sz="1800" dirty="0" smtClean="0"/>
                        <a:t>Art Craft and Design</a:t>
                      </a:r>
                      <a:endParaRPr lang="en-IE" sz="1800" dirty="0"/>
                    </a:p>
                  </a:txBody>
                  <a:tcPr marL="91433" marR="91433" marT="45730" marB="457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800" dirty="0" smtClean="0"/>
                        <a:t>Art Craft and Design</a:t>
                      </a:r>
                    </a:p>
                  </a:txBody>
                  <a:tcPr marL="91433" marR="91433" marT="45730" marB="45730"/>
                </a:tc>
              </a:tr>
              <a:tr h="415553">
                <a:tc>
                  <a:txBody>
                    <a:bodyPr/>
                    <a:lstStyle/>
                    <a:p>
                      <a:r>
                        <a:rPr lang="en-IE" sz="1800" dirty="0" smtClean="0"/>
                        <a:t>Music</a:t>
                      </a:r>
                      <a:endParaRPr lang="en-IE" sz="1800" dirty="0"/>
                    </a:p>
                  </a:txBody>
                  <a:tcPr marL="91433" marR="91433" marT="45730" marB="45730"/>
                </a:tc>
                <a:tc>
                  <a:txBody>
                    <a:bodyPr/>
                    <a:lstStyle/>
                    <a:p>
                      <a:r>
                        <a:rPr lang="en-IE" sz="1800" dirty="0" smtClean="0"/>
                        <a:t>Music</a:t>
                      </a:r>
                      <a:endParaRPr lang="en-IE" sz="1800" dirty="0"/>
                    </a:p>
                  </a:txBody>
                  <a:tcPr marL="91433" marR="91433" marT="45730" marB="45730"/>
                </a:tc>
              </a:tr>
              <a:tr h="415553">
                <a:tc>
                  <a:txBody>
                    <a:bodyPr/>
                    <a:lstStyle/>
                    <a:p>
                      <a:endParaRPr lang="en-IE" sz="1800" dirty="0"/>
                    </a:p>
                  </a:txBody>
                  <a:tcPr marL="91433" marR="91433" marT="45730" marB="45730"/>
                </a:tc>
                <a:tc>
                  <a:txBody>
                    <a:bodyPr/>
                    <a:lstStyle/>
                    <a:p>
                      <a:endParaRPr lang="en-IE" sz="1800" dirty="0"/>
                    </a:p>
                  </a:txBody>
                  <a:tcPr marL="91433" marR="91433" marT="45730" marB="45730"/>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slide(fromBottom)">
                                      <p:cBhvr>
                                        <p:cTn id="7" dur="500"/>
                                        <p:tgtEl>
                                          <p:spTgt spid="22530"/>
                                        </p:tgtEl>
                                      </p:cBhvr>
                                    </p:animEffect>
                                  </p:childTnLst>
                                </p:cTn>
                              </p:par>
                            </p:childTnLst>
                          </p:cTn>
                        </p:par>
                        <p:par>
                          <p:cTn id="8" fill="hold" nodeType="afterGroup">
                            <p:stCondLst>
                              <p:cond delay="500"/>
                            </p:stCondLst>
                            <p:childTnLst>
                              <p:par>
                                <p:cTn id="9" presetID="12" presetClass="entr" presetSubtype="4" fill="hold" nodeType="afterEffect">
                                  <p:stCondLst>
                                    <p:cond delay="0"/>
                                  </p:stCondLst>
                                  <p:childTnLst>
                                    <p:set>
                                      <p:cBhvr>
                                        <p:cTn id="10" dur="1" fill="hold">
                                          <p:stCondLst>
                                            <p:cond delay="0"/>
                                          </p:stCondLst>
                                        </p:cTn>
                                        <p:tgtEl>
                                          <p:spTgt spid="7175"/>
                                        </p:tgtEl>
                                        <p:attrNameLst>
                                          <p:attrName>style.visibility</p:attrName>
                                        </p:attrNameLst>
                                      </p:cBhvr>
                                      <p:to>
                                        <p:strVal val="visible"/>
                                      </p:to>
                                    </p:set>
                                    <p:animEffect transition="in" filter="slide(fromBottom)">
                                      <p:cBhvr>
                                        <p:cTn id="11"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84213" y="549275"/>
          <a:ext cx="7632702" cy="5688013"/>
        </p:xfrm>
        <a:graphic>
          <a:graphicData uri="http://schemas.openxmlformats.org/drawingml/2006/table">
            <a:tbl>
              <a:tblPr firstRow="1" bandRow="1">
                <a:tableStyleId>{5C22544A-7EE6-4342-B048-85BDC9FD1C3A}</a:tableStyleId>
              </a:tblPr>
              <a:tblGrid>
                <a:gridCol w="3816351"/>
                <a:gridCol w="3816351"/>
              </a:tblGrid>
              <a:tr h="1009421">
                <a:tc>
                  <a:txBody>
                    <a:bodyPr/>
                    <a:lstStyle/>
                    <a:p>
                      <a:r>
                        <a:rPr lang="en-IE" sz="1800" dirty="0" smtClean="0"/>
                        <a:t>Junior</a:t>
                      </a:r>
                      <a:r>
                        <a:rPr lang="en-IE" sz="1800" baseline="0" dirty="0" smtClean="0"/>
                        <a:t> Certificate Subjects</a:t>
                      </a:r>
                      <a:endParaRPr lang="en-IE" sz="1800" dirty="0"/>
                    </a:p>
                  </a:txBody>
                  <a:tcPr marL="91439" marR="91439" marT="45715" marB="45715"/>
                </a:tc>
                <a:tc>
                  <a:txBody>
                    <a:bodyPr/>
                    <a:lstStyle/>
                    <a:p>
                      <a:r>
                        <a:rPr lang="en-IE" sz="1800" dirty="0" smtClean="0"/>
                        <a:t>Leaving Certificate</a:t>
                      </a:r>
                    </a:p>
                    <a:p>
                      <a:r>
                        <a:rPr lang="en-IE" sz="1800" dirty="0" smtClean="0"/>
                        <a:t>Subjects</a:t>
                      </a:r>
                      <a:endParaRPr lang="en-IE" sz="1800" dirty="0"/>
                    </a:p>
                  </a:txBody>
                  <a:tcPr marL="91439" marR="91439" marT="45715" marB="45715"/>
                </a:tc>
              </a:tr>
              <a:tr h="584824">
                <a:tc>
                  <a:txBody>
                    <a:bodyPr/>
                    <a:lstStyle/>
                    <a:p>
                      <a:r>
                        <a:rPr lang="en-IE" sz="1800" dirty="0" smtClean="0"/>
                        <a:t>Science</a:t>
                      </a:r>
                      <a:endParaRPr lang="en-IE" sz="1800" dirty="0"/>
                    </a:p>
                  </a:txBody>
                  <a:tcPr marL="91439" marR="91439" marT="45715" marB="45715"/>
                </a:tc>
                <a:tc>
                  <a:txBody>
                    <a:bodyPr/>
                    <a:lstStyle/>
                    <a:p>
                      <a:r>
                        <a:rPr lang="en-IE" sz="1800" dirty="0" smtClean="0"/>
                        <a:t>Biology</a:t>
                      </a:r>
                      <a:endParaRPr lang="en-IE" sz="1800" dirty="0"/>
                    </a:p>
                  </a:txBody>
                  <a:tcPr marL="91439" marR="91439" marT="45715" marB="45715"/>
                </a:tc>
              </a:tr>
              <a:tr h="584824">
                <a:tc>
                  <a:txBody>
                    <a:bodyPr/>
                    <a:lstStyle/>
                    <a:p>
                      <a:endParaRPr lang="en-IE" sz="1800" dirty="0"/>
                    </a:p>
                  </a:txBody>
                  <a:tcPr marL="91439" marR="91439" marT="45715" marB="45715"/>
                </a:tc>
                <a:tc>
                  <a:txBody>
                    <a:bodyPr/>
                    <a:lstStyle/>
                    <a:p>
                      <a:r>
                        <a:rPr lang="en-IE" sz="1800" dirty="0" smtClean="0"/>
                        <a:t>Physics</a:t>
                      </a:r>
                      <a:endParaRPr lang="en-IE" sz="1800" dirty="0"/>
                    </a:p>
                  </a:txBody>
                  <a:tcPr marL="91439" marR="91439" marT="45715" marB="45715"/>
                </a:tc>
              </a:tr>
              <a:tr h="584824">
                <a:tc>
                  <a:txBody>
                    <a:bodyPr/>
                    <a:lstStyle/>
                    <a:p>
                      <a:endParaRPr lang="en-IE" sz="1800" dirty="0"/>
                    </a:p>
                  </a:txBody>
                  <a:tcPr marL="91439" marR="91439" marT="45715" marB="45715"/>
                </a:tc>
                <a:tc>
                  <a:txBody>
                    <a:bodyPr/>
                    <a:lstStyle/>
                    <a:p>
                      <a:r>
                        <a:rPr lang="en-IE" sz="1800" dirty="0" smtClean="0"/>
                        <a:t>Chemistry</a:t>
                      </a:r>
                      <a:r>
                        <a:rPr lang="en-IE" sz="1800" baseline="0" dirty="0" smtClean="0"/>
                        <a:t> </a:t>
                      </a:r>
                      <a:endParaRPr lang="en-IE" sz="1800" dirty="0"/>
                    </a:p>
                  </a:txBody>
                  <a:tcPr marL="91439" marR="91439" marT="45715" marB="45715"/>
                </a:tc>
              </a:tr>
              <a:tr h="584824">
                <a:tc>
                  <a:txBody>
                    <a:bodyPr/>
                    <a:lstStyle/>
                    <a:p>
                      <a:endParaRPr lang="en-IE" sz="1800" dirty="0"/>
                    </a:p>
                  </a:txBody>
                  <a:tcPr marL="91439" marR="91439" marT="45715" marB="45715"/>
                </a:tc>
                <a:tc>
                  <a:txBody>
                    <a:bodyPr/>
                    <a:lstStyle/>
                    <a:p>
                      <a:r>
                        <a:rPr lang="en-IE" sz="1800" dirty="0" smtClean="0"/>
                        <a:t>Agricultural Science </a:t>
                      </a:r>
                      <a:endParaRPr lang="en-IE" sz="1800" dirty="0"/>
                    </a:p>
                  </a:txBody>
                  <a:tcPr marL="91439" marR="91439" marT="45715" marB="45715"/>
                </a:tc>
              </a:tr>
              <a:tr h="584824">
                <a:tc>
                  <a:txBody>
                    <a:bodyPr/>
                    <a:lstStyle/>
                    <a:p>
                      <a:r>
                        <a:rPr lang="en-IE" sz="1800" dirty="0" smtClean="0"/>
                        <a:t>Business</a:t>
                      </a:r>
                      <a:r>
                        <a:rPr lang="en-IE" sz="1800" baseline="0" dirty="0" smtClean="0"/>
                        <a:t> Studies </a:t>
                      </a:r>
                      <a:endParaRPr lang="en-IE" sz="1800" dirty="0"/>
                    </a:p>
                  </a:txBody>
                  <a:tcPr marL="91439" marR="91439" marT="45715" marB="45715"/>
                </a:tc>
                <a:tc>
                  <a:txBody>
                    <a:bodyPr/>
                    <a:lstStyle/>
                    <a:p>
                      <a:r>
                        <a:rPr lang="en-IE" sz="1800" dirty="0" smtClean="0"/>
                        <a:t>Accountancy</a:t>
                      </a:r>
                      <a:endParaRPr lang="en-IE" sz="1800" dirty="0"/>
                    </a:p>
                  </a:txBody>
                  <a:tcPr marL="91439" marR="91439" marT="45715" marB="45715"/>
                </a:tc>
              </a:tr>
              <a:tr h="584824">
                <a:tc>
                  <a:txBody>
                    <a:bodyPr/>
                    <a:lstStyle/>
                    <a:p>
                      <a:endParaRPr lang="en-IE" sz="1800" dirty="0"/>
                    </a:p>
                  </a:txBody>
                  <a:tcPr marL="91439" marR="91439" marT="45715" marB="45715"/>
                </a:tc>
                <a:tc>
                  <a:txBody>
                    <a:bodyPr/>
                    <a:lstStyle/>
                    <a:p>
                      <a:r>
                        <a:rPr lang="en-IE" sz="1800" dirty="0" smtClean="0"/>
                        <a:t>Business </a:t>
                      </a:r>
                      <a:endParaRPr lang="en-IE" sz="1800" dirty="0"/>
                    </a:p>
                  </a:txBody>
                  <a:tcPr marL="91439" marR="91439" marT="45715" marB="45715"/>
                </a:tc>
              </a:tr>
              <a:tr h="584824">
                <a:tc>
                  <a:txBody>
                    <a:bodyPr/>
                    <a:lstStyle/>
                    <a:p>
                      <a:endParaRPr lang="en-IE" sz="1800" dirty="0"/>
                    </a:p>
                  </a:txBody>
                  <a:tcPr marL="91439" marR="91439" marT="45715" marB="45715"/>
                </a:tc>
                <a:tc>
                  <a:txBody>
                    <a:bodyPr/>
                    <a:lstStyle/>
                    <a:p>
                      <a:r>
                        <a:rPr lang="en-IE" sz="1800" dirty="0" smtClean="0"/>
                        <a:t>Economics</a:t>
                      </a:r>
                      <a:endParaRPr lang="en-IE" sz="1800" dirty="0"/>
                    </a:p>
                  </a:txBody>
                  <a:tcPr marL="91439" marR="91439" marT="45715" marB="45715"/>
                </a:tc>
              </a:tr>
              <a:tr h="584824">
                <a:tc>
                  <a:txBody>
                    <a:bodyPr/>
                    <a:lstStyle/>
                    <a:p>
                      <a:endParaRPr lang="en-IE" sz="1800" dirty="0"/>
                    </a:p>
                  </a:txBody>
                  <a:tcPr marL="91439" marR="91439" marT="45715" marB="45715"/>
                </a:tc>
                <a:tc>
                  <a:txBody>
                    <a:bodyPr/>
                    <a:lstStyle/>
                    <a:p>
                      <a:endParaRPr lang="en-IE" sz="1800" dirty="0"/>
                    </a:p>
                  </a:txBody>
                  <a:tcPr marL="91439" marR="91439" marT="45715" marB="45715"/>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IE" smtClean="0"/>
              <a:t>Modern European Languages</a:t>
            </a:r>
          </a:p>
        </p:txBody>
      </p:sp>
      <p:sp>
        <p:nvSpPr>
          <p:cNvPr id="36868" name="Content Placeholder 3"/>
          <p:cNvSpPr>
            <a:spLocks noGrp="1"/>
          </p:cNvSpPr>
          <p:nvPr>
            <p:ph sz="half" idx="2"/>
          </p:nvPr>
        </p:nvSpPr>
        <p:spPr>
          <a:xfrm>
            <a:off x="457200" y="2174875"/>
            <a:ext cx="4040188" cy="3951288"/>
          </a:xfrm>
        </p:spPr>
        <p:txBody>
          <a:bodyPr/>
          <a:lstStyle/>
          <a:p>
            <a:r>
              <a:rPr lang="en-IE" sz="3200" smtClean="0"/>
              <a:t>French</a:t>
            </a:r>
          </a:p>
          <a:p>
            <a:r>
              <a:rPr lang="en-IE" sz="3200" smtClean="0"/>
              <a:t>Spanish</a:t>
            </a:r>
          </a:p>
          <a:p>
            <a:endParaRPr lang="en-IE" sz="3200" smtClean="0"/>
          </a:p>
        </p:txBody>
      </p:sp>
      <p:sp>
        <p:nvSpPr>
          <p:cNvPr id="36870" name="Content Placeholder 5"/>
          <p:cNvSpPr>
            <a:spLocks noGrp="1"/>
          </p:cNvSpPr>
          <p:nvPr>
            <p:ph sz="quarter" idx="4"/>
          </p:nvPr>
        </p:nvSpPr>
        <p:spPr>
          <a:xfrm>
            <a:off x="4211638" y="2214563"/>
            <a:ext cx="4475162" cy="3951287"/>
          </a:xfrm>
        </p:spPr>
        <p:txBody>
          <a:bodyPr/>
          <a:lstStyle/>
          <a:p>
            <a:r>
              <a:rPr lang="en-IE" smtClean="0"/>
              <a:t>Please see your handout pack for more information on why it can be important to choose a language</a:t>
            </a:r>
          </a:p>
          <a:p>
            <a:r>
              <a:rPr lang="en-IE" smtClean="0"/>
              <a:t>Approximately 10% of CAO 3</a:t>
            </a:r>
            <a:r>
              <a:rPr lang="en-IE" baseline="30000" smtClean="0"/>
              <a:t>rd</a:t>
            </a:r>
            <a:r>
              <a:rPr lang="en-IE" smtClean="0"/>
              <a:t> Level Courses require a language</a:t>
            </a:r>
          </a:p>
          <a:p>
            <a:r>
              <a:rPr lang="en-IE" smtClean="0"/>
              <a:t>Limerick Colleges do not require a third language unless it is part of the course</a:t>
            </a:r>
          </a:p>
        </p:txBody>
      </p:sp>
      <p:pic>
        <p:nvPicPr>
          <p:cNvPr id="36871" name="Picture 1"/>
          <p:cNvPicPr>
            <a:picLocks noChangeAspect="1"/>
          </p:cNvPicPr>
          <p:nvPr/>
        </p:nvPicPr>
        <p:blipFill>
          <a:blip r:embed="rId2" cstate="print"/>
          <a:srcRect/>
          <a:stretch>
            <a:fillRect/>
          </a:stretch>
        </p:blipFill>
        <p:spPr bwMode="auto">
          <a:xfrm>
            <a:off x="755650" y="3798888"/>
            <a:ext cx="2390775" cy="19145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IE" smtClean="0"/>
              <a:t>How to choose options</a:t>
            </a:r>
          </a:p>
        </p:txBody>
      </p:sp>
      <p:sp>
        <p:nvSpPr>
          <p:cNvPr id="37891" name="Text Placeholder 1"/>
          <p:cNvSpPr>
            <a:spLocks noGrp="1"/>
          </p:cNvSpPr>
          <p:nvPr>
            <p:ph type="body" idx="1"/>
          </p:nvPr>
        </p:nvSpPr>
        <p:spPr>
          <a:xfrm>
            <a:off x="467544" y="1196752"/>
            <a:ext cx="4040188" cy="639762"/>
          </a:xfrm>
        </p:spPr>
        <p:txBody>
          <a:bodyPr/>
          <a:lstStyle/>
          <a:p>
            <a:r>
              <a:rPr lang="en-IE" smtClean="0"/>
              <a:t>Tips </a:t>
            </a:r>
          </a:p>
        </p:txBody>
      </p:sp>
      <p:sp>
        <p:nvSpPr>
          <p:cNvPr id="25603" name="Content Placeholder 6"/>
          <p:cNvSpPr>
            <a:spLocks noGrp="1"/>
          </p:cNvSpPr>
          <p:nvPr>
            <p:ph sz="half" idx="2"/>
          </p:nvPr>
        </p:nvSpPr>
        <p:spPr>
          <a:xfrm>
            <a:off x="457200" y="2174875"/>
            <a:ext cx="4040188" cy="3951288"/>
          </a:xfrm>
          <a:ln w="76200">
            <a:solidFill>
              <a:schemeClr val="accent3"/>
            </a:solidFill>
          </a:ln>
        </p:spPr>
        <p:txBody>
          <a:bodyPr/>
          <a:lstStyle/>
          <a:p>
            <a:pPr>
              <a:defRPr/>
            </a:pPr>
            <a:r>
              <a:rPr lang="en-IE" dirty="0" smtClean="0"/>
              <a:t>Students do better in subjects they like and are good at</a:t>
            </a:r>
          </a:p>
          <a:p>
            <a:pPr>
              <a:defRPr/>
            </a:pPr>
            <a:r>
              <a:rPr lang="en-IE" dirty="0" smtClean="0"/>
              <a:t>Keep options open </a:t>
            </a:r>
          </a:p>
          <a:p>
            <a:pPr>
              <a:defRPr/>
            </a:pPr>
            <a:r>
              <a:rPr lang="en-IE" dirty="0" smtClean="0"/>
              <a:t>Talk to people, look at textbooks</a:t>
            </a:r>
          </a:p>
          <a:p>
            <a:pPr>
              <a:defRPr/>
            </a:pPr>
            <a:r>
              <a:rPr lang="en-IE" dirty="0" smtClean="0"/>
              <a:t>Check the implications of NOT choosing a subject</a:t>
            </a:r>
          </a:p>
          <a:p>
            <a:pPr lvl="1">
              <a:defRPr/>
            </a:pPr>
            <a:endParaRPr lang="en-IE" dirty="0" smtClean="0"/>
          </a:p>
          <a:p>
            <a:pPr lvl="1">
              <a:defRPr/>
            </a:pPr>
            <a:endParaRPr lang="en-IE" dirty="0" smtClean="0"/>
          </a:p>
          <a:p>
            <a:pPr>
              <a:defRPr/>
            </a:pPr>
            <a:endParaRPr lang="en-IE" dirty="0" smtClean="0"/>
          </a:p>
        </p:txBody>
      </p:sp>
      <p:sp>
        <p:nvSpPr>
          <p:cNvPr id="37893" name="Text Placeholder 2"/>
          <p:cNvSpPr>
            <a:spLocks noGrp="1"/>
          </p:cNvSpPr>
          <p:nvPr>
            <p:ph type="body" sz="quarter" idx="3"/>
          </p:nvPr>
        </p:nvSpPr>
        <p:spPr>
          <a:xfrm>
            <a:off x="4643438" y="1700213"/>
            <a:ext cx="4041775" cy="639762"/>
          </a:xfrm>
        </p:spPr>
        <p:txBody>
          <a:bodyPr/>
          <a:lstStyle/>
          <a:p>
            <a:pPr algn="ctr"/>
            <a:endParaRPr lang="en-IE" smtClean="0"/>
          </a:p>
          <a:p>
            <a:pPr algn="ctr"/>
            <a:endParaRPr lang="en-IE" smtClean="0"/>
          </a:p>
          <a:p>
            <a:pPr algn="ctr"/>
            <a:endParaRPr lang="en-IE" smtClean="0"/>
          </a:p>
          <a:p>
            <a:pPr algn="ctr"/>
            <a:r>
              <a:rPr lang="en-IE" smtClean="0"/>
              <a:t>Websites: </a:t>
            </a:r>
          </a:p>
          <a:p>
            <a:endParaRPr lang="en-IE" smtClean="0"/>
          </a:p>
        </p:txBody>
      </p:sp>
      <p:sp>
        <p:nvSpPr>
          <p:cNvPr id="44038" name="Content Placeholder 3"/>
          <p:cNvSpPr>
            <a:spLocks noGrp="1"/>
          </p:cNvSpPr>
          <p:nvPr>
            <p:ph sz="quarter" idx="4"/>
          </p:nvPr>
        </p:nvSpPr>
        <p:spPr>
          <a:xfrm>
            <a:off x="4643438" y="2349500"/>
            <a:ext cx="4041775" cy="3951288"/>
          </a:xfrm>
        </p:spPr>
        <p:txBody>
          <a:bodyPr/>
          <a:lstStyle/>
          <a:p>
            <a:pPr lvl="1">
              <a:defRPr/>
            </a:pPr>
            <a:r>
              <a:rPr lang="en-IE" dirty="0" smtClean="0">
                <a:hlinkClick r:id="rId2"/>
              </a:rPr>
              <a:t>www.careersportal.ie</a:t>
            </a:r>
            <a:r>
              <a:rPr lang="en-IE" dirty="0" smtClean="0"/>
              <a:t>   </a:t>
            </a:r>
            <a:endParaRPr lang="en-IE" dirty="0"/>
          </a:p>
          <a:p>
            <a:pPr lvl="1">
              <a:defRPr/>
            </a:pPr>
            <a:endParaRPr lang="en-IE" dirty="0" smtClean="0"/>
          </a:p>
          <a:p>
            <a:pPr lvl="1">
              <a:defRPr/>
            </a:pPr>
            <a:r>
              <a:rPr lang="en-IE" dirty="0" smtClean="0">
                <a:hlinkClick r:id="rId3"/>
              </a:rPr>
              <a:t>www.curriculumonline.ie</a:t>
            </a:r>
            <a:r>
              <a:rPr lang="en-IE" dirty="0" smtClean="0"/>
              <a:t> </a:t>
            </a:r>
          </a:p>
          <a:p>
            <a:pPr lvl="1">
              <a:defRPr/>
            </a:pPr>
            <a:endParaRPr lang="en-IE" dirty="0" smtClean="0"/>
          </a:p>
          <a:p>
            <a:pPr lvl="1">
              <a:defRPr/>
            </a:pPr>
            <a:r>
              <a:rPr lang="en-IE" dirty="0" smtClean="0">
                <a:hlinkClick r:id="rId4"/>
              </a:rPr>
              <a:t>www.qualifax.ie</a:t>
            </a:r>
            <a:endParaRPr lang="en-IE" dirty="0" smtClean="0"/>
          </a:p>
          <a:p>
            <a:pPr marL="457200" lvl="1" indent="0">
              <a:buFontTx/>
              <a:buNone/>
              <a:defRPr/>
            </a:pPr>
            <a:r>
              <a:rPr lang="en-IE" dirty="0" smtClean="0"/>
              <a:t> </a:t>
            </a:r>
          </a:p>
          <a:p>
            <a:pPr lvl="1">
              <a:defRPr/>
            </a:pPr>
            <a:r>
              <a:rPr lang="en-IE" dirty="0" smtClean="0">
                <a:hlinkClick r:id="rId5"/>
              </a:rPr>
              <a:t>www.examinations.ie</a:t>
            </a:r>
            <a:r>
              <a:rPr lang="en-IE" dirty="0" smtClean="0"/>
              <a:t> </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IE" smtClean="0">
                <a:hlinkClick r:id="rId2"/>
              </a:rPr>
              <a:t>www.careersportal.ie</a:t>
            </a:r>
            <a:r>
              <a:rPr lang="en-IE" smtClean="0"/>
              <a:t> </a:t>
            </a:r>
          </a:p>
        </p:txBody>
      </p:sp>
      <p:pic>
        <p:nvPicPr>
          <p:cNvPr id="38915" name="Content Placeholder 3"/>
          <p:cNvPicPr>
            <a:picLocks noGrp="1" noChangeAspect="1"/>
          </p:cNvPicPr>
          <p:nvPr>
            <p:ph sz="quarter" idx="1"/>
          </p:nvPr>
        </p:nvPicPr>
        <p:blipFill>
          <a:blip r:embed="rId3" cstate="print"/>
          <a:srcRect/>
          <a:stretch>
            <a:fillRect/>
          </a:stretch>
        </p:blipFill>
        <p:spPr>
          <a:xfrm>
            <a:off x="1179513" y="1690688"/>
            <a:ext cx="6748462" cy="4244975"/>
          </a:xfr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IE" smtClean="0"/>
              <a:t>Careers Portal</a:t>
            </a:r>
          </a:p>
        </p:txBody>
      </p:sp>
      <p:pic>
        <p:nvPicPr>
          <p:cNvPr id="39939" name="Content Placeholder 3"/>
          <p:cNvPicPr>
            <a:picLocks noGrp="1" noChangeAspect="1"/>
          </p:cNvPicPr>
          <p:nvPr>
            <p:ph idx="1"/>
          </p:nvPr>
        </p:nvPicPr>
        <p:blipFill>
          <a:blip r:embed="rId2" cstate="print"/>
          <a:srcRect/>
          <a:stretch>
            <a:fillRect/>
          </a:stretch>
        </p:blipFill>
        <p:spPr>
          <a:xfrm>
            <a:off x="2411413" y="1600200"/>
            <a:ext cx="4321175" cy="4525963"/>
          </a:xfr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476375" y="1916113"/>
            <a:ext cx="6400800" cy="685800"/>
          </a:xfrm>
        </p:spPr>
        <p:txBody>
          <a:bodyPr>
            <a:normAutofit fontScale="90000"/>
          </a:bodyPr>
          <a:lstStyle/>
          <a:p>
            <a:pPr eaLnBrk="1" hangingPunct="1">
              <a:defRPr/>
            </a:pPr>
            <a:r>
              <a:rPr lang="en-IE" dirty="0"/>
              <a:t>Language Entry Requirements </a:t>
            </a:r>
            <a:br>
              <a:rPr lang="en-IE" dirty="0"/>
            </a:br>
            <a:r>
              <a:rPr lang="en-IE" dirty="0"/>
              <a:t>for Third Level</a:t>
            </a:r>
            <a:endParaRPr lang="en-GB" dirty="0"/>
          </a:p>
        </p:txBody>
      </p:sp>
      <p:sp>
        <p:nvSpPr>
          <p:cNvPr id="40963" name="Rectangle 3"/>
          <p:cNvSpPr>
            <a:spLocks noGrp="1" noChangeArrowheads="1"/>
          </p:cNvSpPr>
          <p:nvPr>
            <p:ph sz="quarter" idx="1"/>
          </p:nvPr>
        </p:nvSpPr>
        <p:spPr/>
        <p:txBody>
          <a:bodyPr/>
          <a:lstStyle/>
          <a:p>
            <a:pPr indent="0" eaLnBrk="1" hangingPunct="1">
              <a:buFontTx/>
              <a:buNone/>
            </a:pPr>
            <a:r>
              <a:rPr lang="en-IE" sz="2000" smtClean="0"/>
              <a:t>Two languages (English + One other) required for the following colleges:</a:t>
            </a:r>
          </a:p>
          <a:p>
            <a:pPr lvl="1" eaLnBrk="1" hangingPunct="1"/>
            <a:r>
              <a:rPr lang="en-IE" sz="2000" smtClean="0"/>
              <a:t>Trinity College</a:t>
            </a:r>
          </a:p>
          <a:p>
            <a:pPr lvl="1" eaLnBrk="1" hangingPunct="1"/>
            <a:r>
              <a:rPr lang="en-IE" sz="2000" smtClean="0"/>
              <a:t>Dublin Institute of Technology </a:t>
            </a:r>
          </a:p>
          <a:p>
            <a:pPr lvl="1" eaLnBrk="1" hangingPunct="1"/>
            <a:r>
              <a:rPr lang="en-IE" sz="2000" smtClean="0"/>
              <a:t>Dublin City University  - </a:t>
            </a:r>
          </a:p>
          <a:p>
            <a:pPr lvl="1" eaLnBrk="1" hangingPunct="1"/>
            <a:r>
              <a:rPr lang="en-IE" sz="2000" smtClean="0"/>
              <a:t>University of Limerick</a:t>
            </a:r>
          </a:p>
          <a:p>
            <a:pPr lvl="1" eaLnBrk="1" hangingPunct="1"/>
            <a:r>
              <a:rPr lang="en-IE" sz="2000" smtClean="0"/>
              <a:t>you can use a Pass in Irish of a European language – unless it is required for a particular course</a:t>
            </a:r>
            <a:endParaRPr lang="en-GB" sz="2000" smtClean="0"/>
          </a:p>
        </p:txBody>
      </p:sp>
      <p:pic>
        <p:nvPicPr>
          <p:cNvPr id="40964" name="Picture 2"/>
          <p:cNvPicPr>
            <a:picLocks noChangeAspect="1" noChangeArrowheads="1"/>
          </p:cNvPicPr>
          <p:nvPr/>
        </p:nvPicPr>
        <p:blipFill>
          <a:blip r:embed="rId2" cstate="print"/>
          <a:srcRect l="12129" t="5879" r="13389" b="5602"/>
          <a:stretch>
            <a:fillRect/>
          </a:stretch>
        </p:blipFill>
        <p:spPr bwMode="auto">
          <a:xfrm>
            <a:off x="827584" y="0"/>
            <a:ext cx="7717056" cy="68580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eaLnBrk="1" hangingPunct="1">
              <a:defRPr/>
            </a:pPr>
            <a:r>
              <a:rPr lang="en-IE"/>
              <a:t>Language Entry Requirements </a:t>
            </a:r>
            <a:br>
              <a:rPr lang="en-IE"/>
            </a:br>
            <a:r>
              <a:rPr lang="en-IE"/>
              <a:t>for Third Level</a:t>
            </a:r>
            <a:endParaRPr lang="en-GB"/>
          </a:p>
        </p:txBody>
      </p:sp>
      <p:sp>
        <p:nvSpPr>
          <p:cNvPr id="41987" name="Rectangle 3"/>
          <p:cNvSpPr>
            <a:spLocks noGrp="1" noChangeArrowheads="1"/>
          </p:cNvSpPr>
          <p:nvPr>
            <p:ph sz="quarter" idx="1"/>
          </p:nvPr>
        </p:nvSpPr>
        <p:spPr/>
        <p:txBody>
          <a:bodyPr/>
          <a:lstStyle/>
          <a:p>
            <a:pPr eaLnBrk="1" hangingPunct="1"/>
            <a:r>
              <a:rPr lang="en-IE" smtClean="0"/>
              <a:t>Cadetships in the Army, Army equitation, Air Corps and Naval Service. </a:t>
            </a:r>
          </a:p>
          <a:p>
            <a:pPr lvl="1" eaLnBrk="1" hangingPunct="1"/>
            <a:r>
              <a:rPr lang="en-IE" smtClean="0"/>
              <a:t>3 HC3 and 3OD3</a:t>
            </a:r>
          </a:p>
          <a:p>
            <a:pPr lvl="1" eaLnBrk="1" hangingPunct="1"/>
            <a:r>
              <a:rPr lang="en-IE" smtClean="0"/>
              <a:t>Irish +English + European Language</a:t>
            </a:r>
          </a:p>
          <a:p>
            <a:pPr eaLnBrk="1" hangingPunct="1"/>
            <a:r>
              <a:rPr lang="en-IE" smtClean="0"/>
              <a:t>For the Gardaí -  two languages are required</a:t>
            </a:r>
          </a:p>
          <a:p>
            <a:pPr eaLnBrk="1" hangingPunct="1"/>
            <a:r>
              <a:rPr lang="en-IE" smtClean="0"/>
              <a:t>A European Language is not required for entry to the Institutes of Technology, unless it is part of the area of study</a:t>
            </a:r>
            <a:endParaRPr lang="en-GB" smtClean="0"/>
          </a:p>
        </p:txBody>
      </p:sp>
      <p:pic>
        <p:nvPicPr>
          <p:cNvPr id="41988" name="Picture 2"/>
          <p:cNvPicPr>
            <a:picLocks noChangeAspect="1" noChangeArrowheads="1"/>
          </p:cNvPicPr>
          <p:nvPr/>
        </p:nvPicPr>
        <p:blipFill>
          <a:blip r:embed="rId2" cstate="print"/>
          <a:srcRect l="12104" t="5625" r="14069" b="20315"/>
          <a:stretch>
            <a:fillRect/>
          </a:stretch>
        </p:blipFill>
        <p:spPr bwMode="auto">
          <a:xfrm>
            <a:off x="323528" y="0"/>
            <a:ext cx="8545628" cy="68580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IE" smtClean="0"/>
              <a:t>Introductions</a:t>
            </a:r>
            <a:endParaRPr lang="en-US" smtClean="0"/>
          </a:p>
        </p:txBody>
      </p:sp>
      <p:sp>
        <p:nvSpPr>
          <p:cNvPr id="4099" name="Rectangle 3"/>
          <p:cNvSpPr>
            <a:spLocks noGrp="1" noChangeArrowheads="1"/>
          </p:cNvSpPr>
          <p:nvPr>
            <p:ph type="body" idx="1"/>
          </p:nvPr>
        </p:nvSpPr>
        <p:spPr>
          <a:xfrm>
            <a:off x="250825" y="1484313"/>
            <a:ext cx="8440738" cy="4959350"/>
          </a:xfrm>
        </p:spPr>
        <p:txBody>
          <a:bodyPr/>
          <a:lstStyle/>
          <a:p>
            <a:pPr marL="0" indent="0" algn="ctr">
              <a:buFontTx/>
              <a:buNone/>
              <a:defRPr/>
            </a:pPr>
            <a:endParaRPr lang="en-IE" dirty="0" smtClean="0"/>
          </a:p>
          <a:p>
            <a:pPr marL="400050" lvl="1" indent="0">
              <a:buFontTx/>
              <a:buNone/>
              <a:defRPr/>
            </a:pPr>
            <a:r>
              <a:rPr lang="en-IE" dirty="0" smtClean="0"/>
              <a:t> </a:t>
            </a:r>
            <a:r>
              <a:rPr lang="en-IE" dirty="0" err="1" smtClean="0"/>
              <a:t>Aideen</a:t>
            </a:r>
            <a:r>
              <a:rPr lang="en-IE" dirty="0" smtClean="0"/>
              <a:t> Walsh (Principal) </a:t>
            </a:r>
          </a:p>
          <a:p>
            <a:pPr lvl="1">
              <a:buFontTx/>
              <a:buNone/>
              <a:defRPr/>
            </a:pPr>
            <a:r>
              <a:rPr lang="en-IE" dirty="0" smtClean="0"/>
              <a:t>Mary Fitzgerald (Deputy Principal)</a:t>
            </a:r>
          </a:p>
          <a:p>
            <a:pPr lvl="1">
              <a:buFontTx/>
              <a:buNone/>
              <a:defRPr/>
            </a:pPr>
            <a:r>
              <a:rPr lang="en-IE" dirty="0" smtClean="0"/>
              <a:t>Marion O’Donovan (Acting Deputy Principal)</a:t>
            </a:r>
          </a:p>
          <a:p>
            <a:pPr lvl="1">
              <a:buFontTx/>
              <a:buNone/>
              <a:defRPr/>
            </a:pPr>
            <a:r>
              <a:rPr lang="en-IE" dirty="0" smtClean="0"/>
              <a:t>Veronica </a:t>
            </a:r>
            <a:r>
              <a:rPr lang="en-IE" dirty="0" err="1" smtClean="0"/>
              <a:t>Sheahan</a:t>
            </a:r>
            <a:r>
              <a:rPr lang="en-IE" dirty="0" smtClean="0"/>
              <a:t> (Chaplain</a:t>
            </a:r>
            <a:r>
              <a:rPr lang="en-IE" dirty="0"/>
              <a:t>)</a:t>
            </a:r>
            <a:r>
              <a:rPr lang="en-IE" dirty="0" smtClean="0"/>
              <a:t> </a:t>
            </a:r>
          </a:p>
          <a:p>
            <a:pPr lvl="1">
              <a:buFontTx/>
              <a:buNone/>
              <a:defRPr/>
            </a:pPr>
            <a:r>
              <a:rPr lang="en-IE" dirty="0" smtClean="0"/>
              <a:t>Fiona Daly (Guidance Counsellor)</a:t>
            </a:r>
          </a:p>
          <a:p>
            <a:pPr lvl="1">
              <a:buFontTx/>
              <a:buNone/>
              <a:defRPr/>
            </a:pPr>
            <a:r>
              <a:rPr lang="en-IE" dirty="0" smtClean="0"/>
              <a:t>Deirdre Denning (Learning Support Co-ordinator)</a:t>
            </a:r>
          </a:p>
          <a:p>
            <a:pPr algn="ctr">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IE" smtClean="0"/>
              <a:t>Subject Requirements</a:t>
            </a:r>
          </a:p>
        </p:txBody>
      </p:sp>
      <p:sp>
        <p:nvSpPr>
          <p:cNvPr id="43011" name="Content Placeholder 2"/>
          <p:cNvSpPr>
            <a:spLocks noGrp="1"/>
          </p:cNvSpPr>
          <p:nvPr>
            <p:ph sz="quarter" idx="1"/>
          </p:nvPr>
        </p:nvSpPr>
        <p:spPr/>
        <p:txBody>
          <a:bodyPr/>
          <a:lstStyle/>
          <a:p>
            <a:r>
              <a:rPr lang="en-IE" smtClean="0"/>
              <a:t>Science courses: 	Science Subject </a:t>
            </a:r>
          </a:p>
          <a:p>
            <a:r>
              <a:rPr lang="en-IE" smtClean="0"/>
              <a:t>Engineering: Honours Maths</a:t>
            </a:r>
          </a:p>
        </p:txBody>
      </p:sp>
      <p:pic>
        <p:nvPicPr>
          <p:cNvPr id="43012" name="Picture 2"/>
          <p:cNvPicPr>
            <a:picLocks noChangeAspect="1" noChangeArrowheads="1"/>
          </p:cNvPicPr>
          <p:nvPr/>
        </p:nvPicPr>
        <p:blipFill>
          <a:blip r:embed="rId2" cstate="print"/>
          <a:srcRect/>
          <a:stretch>
            <a:fillRect/>
          </a:stretch>
        </p:blipFill>
        <p:spPr bwMode="auto">
          <a:xfrm>
            <a:off x="0" y="676275"/>
            <a:ext cx="9191625" cy="5505450"/>
          </a:xfrm>
          <a:prstGeom prst="rect">
            <a:avLst/>
          </a:prstGeom>
          <a:noFill/>
          <a:ln w="9525">
            <a:noFill/>
            <a:miter lim="800000"/>
            <a:headEnd/>
            <a:tailEnd/>
          </a:ln>
          <a:effectLst/>
        </p:spPr>
      </p:pic>
      <p:pic>
        <p:nvPicPr>
          <p:cNvPr id="43013" name="Picture 2"/>
          <p:cNvPicPr>
            <a:picLocks noChangeAspect="1" noChangeArrowheads="1"/>
          </p:cNvPicPr>
          <p:nvPr/>
        </p:nvPicPr>
        <p:blipFill>
          <a:blip r:embed="rId3" cstate="print"/>
          <a:srcRect/>
          <a:stretch>
            <a:fillRect/>
          </a:stretch>
        </p:blipFill>
        <p:spPr bwMode="auto">
          <a:xfrm>
            <a:off x="0" y="0"/>
            <a:ext cx="9267825" cy="68580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endParaRPr lang="en-IE" smtClean="0"/>
          </a:p>
        </p:txBody>
      </p:sp>
      <p:sp>
        <p:nvSpPr>
          <p:cNvPr id="44035" name="Content Placeholder 2"/>
          <p:cNvSpPr>
            <a:spLocks noGrp="1"/>
          </p:cNvSpPr>
          <p:nvPr>
            <p:ph sz="quarter" idx="1"/>
          </p:nvPr>
        </p:nvSpPr>
        <p:spPr/>
        <p:txBody>
          <a:bodyPr/>
          <a:lstStyle/>
          <a:p>
            <a:endParaRPr lang="en-IE" smtClean="0"/>
          </a:p>
        </p:txBody>
      </p:sp>
      <p:pic>
        <p:nvPicPr>
          <p:cNvPr id="44036" name="Picture 2"/>
          <p:cNvPicPr>
            <a:picLocks noChangeAspect="1" noChangeArrowheads="1"/>
          </p:cNvPicPr>
          <p:nvPr/>
        </p:nvPicPr>
        <p:blipFill>
          <a:blip r:embed="rId2" cstate="print"/>
          <a:srcRect/>
          <a:stretch>
            <a:fillRect/>
          </a:stretch>
        </p:blipFill>
        <p:spPr bwMode="auto">
          <a:xfrm>
            <a:off x="0" y="115888"/>
            <a:ext cx="9210675" cy="6626225"/>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IE" smtClean="0"/>
              <a:t>Not sure? Safe option</a:t>
            </a:r>
            <a:endParaRPr lang="en-US" smtClean="0"/>
          </a:p>
        </p:txBody>
      </p:sp>
      <p:sp>
        <p:nvSpPr>
          <p:cNvPr id="45059" name="Rectangle 3"/>
          <p:cNvSpPr>
            <a:spLocks noGrp="1" noChangeArrowheads="1"/>
          </p:cNvSpPr>
          <p:nvPr>
            <p:ph sz="half" idx="1"/>
          </p:nvPr>
        </p:nvSpPr>
        <p:spPr>
          <a:xfrm>
            <a:off x="457200" y="1600200"/>
            <a:ext cx="4038600" cy="4525963"/>
          </a:xfrm>
        </p:spPr>
        <p:txBody>
          <a:bodyPr/>
          <a:lstStyle/>
          <a:p>
            <a:pPr eaLnBrk="1" hangingPunct="1"/>
            <a:r>
              <a:rPr lang="en-IE" sz="3600" smtClean="0"/>
              <a:t>Irish </a:t>
            </a:r>
          </a:p>
          <a:p>
            <a:pPr eaLnBrk="1" hangingPunct="1"/>
            <a:r>
              <a:rPr lang="en-IE" sz="3600" smtClean="0"/>
              <a:t>English</a:t>
            </a:r>
          </a:p>
          <a:p>
            <a:pPr eaLnBrk="1" hangingPunct="1"/>
            <a:r>
              <a:rPr lang="en-IE" sz="3600" smtClean="0"/>
              <a:t>Maths</a:t>
            </a:r>
          </a:p>
          <a:p>
            <a:pPr eaLnBrk="1" hangingPunct="1"/>
            <a:r>
              <a:rPr lang="en-IE" sz="3600" smtClean="0"/>
              <a:t>Language</a:t>
            </a:r>
          </a:p>
          <a:p>
            <a:pPr eaLnBrk="1" hangingPunct="1"/>
            <a:r>
              <a:rPr lang="en-IE" sz="3600" smtClean="0"/>
              <a:t>Science</a:t>
            </a:r>
          </a:p>
        </p:txBody>
      </p:sp>
      <p:pic>
        <p:nvPicPr>
          <p:cNvPr id="45060" name="Picture 4" descr="C:\Users\fdaly\AppData\Local\Microsoft\Windows\Temporary Internet Files\Content.IE5\IYE0TBHD\MP900422802[1].jpg"/>
          <p:cNvPicPr>
            <a:picLocks noGrp="1" noChangeAspect="1" noChangeArrowheads="1"/>
          </p:cNvPicPr>
          <p:nvPr>
            <p:ph sz="half" idx="2"/>
          </p:nvPr>
        </p:nvPicPr>
        <p:blipFill>
          <a:blip r:embed="rId2" cstate="print"/>
          <a:srcRect/>
          <a:stretch>
            <a:fillRect/>
          </a:stretch>
        </p:blipFill>
        <p:spPr>
          <a:xfrm>
            <a:off x="5259388" y="2151063"/>
            <a:ext cx="3121025" cy="3122612"/>
          </a:xfrm>
        </p:spPr>
      </p:pic>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2"/>
          <p:cNvSpPr>
            <a:spLocks noGrp="1"/>
          </p:cNvSpPr>
          <p:nvPr>
            <p:ph type="title"/>
          </p:nvPr>
        </p:nvSpPr>
        <p:spPr/>
        <p:txBody>
          <a:bodyPr/>
          <a:lstStyle/>
          <a:p>
            <a:r>
              <a:rPr lang="en-IE" smtClean="0"/>
              <a:t>What not to do!</a:t>
            </a:r>
          </a:p>
        </p:txBody>
      </p:sp>
      <p:pic>
        <p:nvPicPr>
          <p:cNvPr id="46083" name="Content Placeholder 4" descr="keep-calm-and-eeny-meeny-miny-mo.png"/>
          <p:cNvPicPr>
            <a:picLocks noGrp="1" noChangeAspect="1"/>
          </p:cNvPicPr>
          <p:nvPr>
            <p:ph sz="quarter" idx="1"/>
          </p:nvPr>
        </p:nvPicPr>
        <p:blipFill>
          <a:blip r:embed="rId2" cstate="print"/>
          <a:srcRect/>
          <a:stretch>
            <a:fillRect/>
          </a:stretch>
        </p:blipFill>
        <p:spPr>
          <a:xfrm>
            <a:off x="2593975" y="1527175"/>
            <a:ext cx="3919538" cy="4572000"/>
          </a:xfr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IE" smtClean="0"/>
              <a:t>What I hope you will all do!</a:t>
            </a:r>
          </a:p>
        </p:txBody>
      </p:sp>
      <p:pic>
        <p:nvPicPr>
          <p:cNvPr id="47107" name="Content Placeholder 4" descr="keep calm2.png"/>
          <p:cNvPicPr>
            <a:picLocks noGrp="1" noChangeAspect="1"/>
          </p:cNvPicPr>
          <p:nvPr>
            <p:ph sz="quarter" idx="1"/>
          </p:nvPr>
        </p:nvPicPr>
        <p:blipFill>
          <a:blip r:embed="rId2" cstate="print"/>
          <a:srcRect/>
          <a:stretch>
            <a:fillRect/>
          </a:stretch>
        </p:blipFill>
        <p:spPr>
          <a:xfrm>
            <a:off x="2987675" y="2105025"/>
            <a:ext cx="3168650" cy="3195638"/>
          </a:xfr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IE" sz="5400" smtClean="0"/>
              <a:t>Picking your options</a:t>
            </a:r>
            <a:endParaRPr lang="en-US" sz="5400" smtClean="0"/>
          </a:p>
        </p:txBody>
      </p:sp>
      <p:sp>
        <p:nvSpPr>
          <p:cNvPr id="48131" name="Rectangle 3"/>
          <p:cNvSpPr>
            <a:spLocks noGrp="1" noChangeArrowheads="1"/>
          </p:cNvSpPr>
          <p:nvPr>
            <p:ph type="body" idx="1"/>
          </p:nvPr>
        </p:nvSpPr>
        <p:spPr/>
        <p:txBody>
          <a:bodyPr/>
          <a:lstStyle/>
          <a:p>
            <a:pPr marL="0" indent="0" algn="ctr">
              <a:buFontTx/>
              <a:buNone/>
            </a:pPr>
            <a:r>
              <a:rPr lang="en-IE" smtClean="0"/>
              <a:t>	</a:t>
            </a:r>
          </a:p>
          <a:p>
            <a:pPr marL="0" indent="0" algn="ctr">
              <a:buFontTx/>
              <a:buNone/>
            </a:pPr>
            <a:r>
              <a:rPr lang="en-IE" sz="4800" smtClean="0"/>
              <a:t>Return completed forms</a:t>
            </a:r>
          </a:p>
          <a:p>
            <a:pPr marL="0" indent="0" algn="ctr">
              <a:buFontTx/>
              <a:buNone/>
            </a:pPr>
            <a:r>
              <a:rPr lang="en-IE" sz="4800" smtClean="0"/>
              <a:t>to the school office </a:t>
            </a:r>
          </a:p>
          <a:p>
            <a:pPr marL="0" indent="0" algn="ctr">
              <a:buFontTx/>
              <a:buNone/>
            </a:pPr>
            <a:r>
              <a:rPr lang="en-IE" sz="4800" smtClean="0"/>
              <a:t>by Friday February 5</a:t>
            </a:r>
            <a:r>
              <a:rPr lang="en-IE" sz="4800" baseline="30000" smtClean="0"/>
              <a:t>th </a:t>
            </a:r>
            <a:r>
              <a:rPr lang="en-IE" sz="4800" smtClean="0"/>
              <a:t> 2016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3" descr="C:\Users\fdaly\AppData\Local\Microsoft\Windows\Temporary Internet Files\Content.IE5\UQUSXK27\MC900078711[1].wmf"/>
          <p:cNvPicPr>
            <a:picLocks noChangeAspect="1" noChangeArrowheads="1"/>
          </p:cNvPicPr>
          <p:nvPr/>
        </p:nvPicPr>
        <p:blipFill>
          <a:blip r:embed="rId2" cstate="print"/>
          <a:srcRect/>
          <a:stretch>
            <a:fillRect/>
          </a:stretch>
        </p:blipFill>
        <p:spPr bwMode="auto">
          <a:xfrm>
            <a:off x="592138" y="1644650"/>
            <a:ext cx="1622425" cy="3935413"/>
          </a:xfrm>
          <a:prstGeom prst="rect">
            <a:avLst/>
          </a:prstGeom>
          <a:noFill/>
          <a:ln w="9525">
            <a:noFill/>
            <a:miter lim="800000"/>
            <a:headEnd/>
            <a:tailEnd/>
          </a:ln>
        </p:spPr>
      </p:pic>
      <p:sp>
        <p:nvSpPr>
          <p:cNvPr id="5" name="Content Placeholder 4"/>
          <p:cNvSpPr>
            <a:spLocks noGrp="1"/>
          </p:cNvSpPr>
          <p:nvPr>
            <p:ph sz="half" idx="4294967295"/>
          </p:nvPr>
        </p:nvSpPr>
        <p:spPr>
          <a:xfrm>
            <a:off x="2627313" y="1327150"/>
            <a:ext cx="6121400" cy="4681538"/>
          </a:xfrm>
        </p:spPr>
        <p:txBody>
          <a:bodyPr/>
          <a:lstStyle/>
          <a:p>
            <a:pPr marL="0" indent="0" algn="ctr">
              <a:buFontTx/>
              <a:buNone/>
              <a:defRPr/>
            </a:pPr>
            <a:r>
              <a:rPr lang="en-IE" dirty="0" smtClean="0"/>
              <a:t>Guidance Counsellor</a:t>
            </a:r>
          </a:p>
          <a:p>
            <a:pPr algn="ctr">
              <a:defRPr/>
            </a:pPr>
            <a:endParaRPr lang="en-IE" dirty="0" smtClean="0"/>
          </a:p>
          <a:p>
            <a:pPr marL="0" indent="0" algn="ctr">
              <a:buFontTx/>
              <a:buNone/>
              <a:defRPr/>
            </a:pPr>
            <a:r>
              <a:rPr lang="en-IE" dirty="0" smtClean="0"/>
              <a:t>061 620087</a:t>
            </a:r>
          </a:p>
          <a:p>
            <a:pPr marL="0" indent="0" algn="ctr">
              <a:buFontTx/>
              <a:buNone/>
              <a:defRPr/>
            </a:pPr>
            <a:endParaRPr lang="en-IE" dirty="0" smtClean="0"/>
          </a:p>
          <a:p>
            <a:pPr marL="0" indent="0" algn="ctr">
              <a:buFontTx/>
              <a:buNone/>
              <a:defRPr/>
            </a:pPr>
            <a:r>
              <a:rPr lang="en-IE" dirty="0" smtClean="0">
                <a:hlinkClick r:id="rId3"/>
              </a:rPr>
              <a:t>Fiona.daly@lcetb.ie</a:t>
            </a:r>
            <a:endParaRPr lang="en-IE" dirty="0" smtClean="0"/>
          </a:p>
          <a:p>
            <a:pPr marL="0" indent="0" algn="ctr">
              <a:buFontTx/>
              <a:buNone/>
              <a:defRPr/>
            </a:pPr>
            <a:r>
              <a:rPr lang="en-IE" dirty="0" err="1" smtClean="0"/>
              <a:t>Instagram</a:t>
            </a:r>
            <a:r>
              <a:rPr lang="en-IE" dirty="0" smtClean="0"/>
              <a:t>: </a:t>
            </a:r>
            <a:r>
              <a:rPr lang="en-IE" dirty="0" err="1" smtClean="0"/>
              <a:t>Ms.</a:t>
            </a:r>
            <a:r>
              <a:rPr lang="en-IE" dirty="0" smtClean="0"/>
              <a:t> Daly</a:t>
            </a:r>
          </a:p>
          <a:p>
            <a:pPr marL="0" indent="0" algn="ctr">
              <a:buFontTx/>
              <a:buNone/>
              <a:defRPr/>
            </a:pPr>
            <a:endParaRPr lang="en-IE" sz="1600" dirty="0" smtClean="0"/>
          </a:p>
          <a:p>
            <a:pPr marL="0" indent="0" algn="ctr">
              <a:buFontTx/>
              <a:buNone/>
              <a:defRPr/>
            </a:pPr>
            <a:endParaRPr lang="en-IE" sz="1600" dirty="0"/>
          </a:p>
          <a:p>
            <a:pPr marL="0" indent="0" algn="ctr">
              <a:buFontTx/>
              <a:buNone/>
              <a:defRPr/>
            </a:pPr>
            <a:endParaRPr lang="en-IE" sz="1600" dirty="0" smtClean="0"/>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l"/>
            <a:r>
              <a:rPr lang="en-IE" smtClean="0"/>
              <a:t>Sport at St Anne’s</a:t>
            </a:r>
            <a:endParaRPr lang="en-US" smtClean="0"/>
          </a:p>
        </p:txBody>
      </p:sp>
      <p:sp>
        <p:nvSpPr>
          <p:cNvPr id="50179" name="Rectangle 3"/>
          <p:cNvSpPr>
            <a:spLocks noGrp="1" noChangeArrowheads="1"/>
          </p:cNvSpPr>
          <p:nvPr>
            <p:ph sz="half" idx="1"/>
          </p:nvPr>
        </p:nvSpPr>
        <p:spPr>
          <a:xfrm>
            <a:off x="457200" y="1600200"/>
            <a:ext cx="4038600" cy="4525963"/>
          </a:xfrm>
        </p:spPr>
        <p:txBody>
          <a:bodyPr/>
          <a:lstStyle/>
          <a:p>
            <a:pPr>
              <a:lnSpc>
                <a:spcPct val="90000"/>
              </a:lnSpc>
            </a:pPr>
            <a:r>
              <a:rPr lang="en-IE" smtClean="0"/>
              <a:t>Hurling</a:t>
            </a:r>
          </a:p>
          <a:p>
            <a:pPr>
              <a:lnSpc>
                <a:spcPct val="90000"/>
              </a:lnSpc>
            </a:pPr>
            <a:r>
              <a:rPr lang="en-IE" smtClean="0"/>
              <a:t>Football</a:t>
            </a:r>
          </a:p>
          <a:p>
            <a:pPr>
              <a:lnSpc>
                <a:spcPct val="90000"/>
              </a:lnSpc>
            </a:pPr>
            <a:r>
              <a:rPr lang="en-IE" smtClean="0"/>
              <a:t>Camogie</a:t>
            </a:r>
          </a:p>
          <a:p>
            <a:pPr>
              <a:lnSpc>
                <a:spcPct val="90000"/>
              </a:lnSpc>
            </a:pPr>
            <a:r>
              <a:rPr lang="en-IE" smtClean="0"/>
              <a:t>Rugby</a:t>
            </a:r>
          </a:p>
          <a:p>
            <a:pPr>
              <a:lnSpc>
                <a:spcPct val="90000"/>
              </a:lnSpc>
            </a:pPr>
            <a:r>
              <a:rPr lang="en-IE" smtClean="0"/>
              <a:t>Badminton</a:t>
            </a:r>
          </a:p>
          <a:p>
            <a:pPr>
              <a:lnSpc>
                <a:spcPct val="90000"/>
              </a:lnSpc>
            </a:pPr>
            <a:r>
              <a:rPr lang="en-IE" smtClean="0"/>
              <a:t>Soccer</a:t>
            </a:r>
          </a:p>
          <a:p>
            <a:pPr>
              <a:lnSpc>
                <a:spcPct val="90000"/>
              </a:lnSpc>
            </a:pPr>
            <a:r>
              <a:rPr lang="en-IE" smtClean="0"/>
              <a:t>Basketball</a:t>
            </a:r>
          </a:p>
          <a:p>
            <a:pPr>
              <a:lnSpc>
                <a:spcPct val="90000"/>
              </a:lnSpc>
            </a:pPr>
            <a:endParaRPr lang="en-IE" smtClean="0"/>
          </a:p>
          <a:p>
            <a:pPr>
              <a:lnSpc>
                <a:spcPct val="90000"/>
              </a:lnSpc>
            </a:pPr>
            <a:endParaRPr lang="en-IE" smtClean="0"/>
          </a:p>
          <a:p>
            <a:pPr>
              <a:lnSpc>
                <a:spcPct val="90000"/>
              </a:lnSpc>
            </a:pPr>
            <a:endParaRPr lang="en-US" smtClean="0"/>
          </a:p>
        </p:txBody>
      </p:sp>
      <p:sp>
        <p:nvSpPr>
          <p:cNvPr id="2" name="Content Placeholder 1"/>
          <p:cNvSpPr>
            <a:spLocks noGrp="1"/>
          </p:cNvSpPr>
          <p:nvPr>
            <p:ph sz="half" idx="2"/>
          </p:nvPr>
        </p:nvSpPr>
        <p:spPr>
          <a:xfrm>
            <a:off x="4716463" y="2047875"/>
            <a:ext cx="4038600" cy="4525963"/>
          </a:xfrm>
        </p:spPr>
        <p:txBody>
          <a:bodyPr/>
          <a:lstStyle/>
          <a:p>
            <a:pPr>
              <a:defRPr/>
            </a:pPr>
            <a:r>
              <a:rPr lang="en-IE" dirty="0" smtClean="0"/>
              <a:t>Athletics</a:t>
            </a:r>
          </a:p>
          <a:p>
            <a:pPr marL="0" indent="0">
              <a:buFontTx/>
              <a:buNone/>
              <a:defRPr/>
            </a:pPr>
            <a:r>
              <a:rPr lang="en-IE" dirty="0" smtClean="0"/>
              <a:t>We support participation in:</a:t>
            </a:r>
          </a:p>
          <a:p>
            <a:pPr marL="0" indent="0">
              <a:buFontTx/>
              <a:buNone/>
              <a:defRPr/>
            </a:pPr>
            <a:r>
              <a:rPr lang="en-IE" dirty="0" smtClean="0"/>
              <a:t>-Boxing</a:t>
            </a:r>
          </a:p>
          <a:p>
            <a:pPr marL="0" indent="0">
              <a:buFontTx/>
              <a:buNone/>
              <a:defRPr/>
            </a:pPr>
            <a:r>
              <a:rPr lang="en-IE" dirty="0" smtClean="0"/>
              <a:t>-Swimming</a:t>
            </a:r>
          </a:p>
          <a:p>
            <a:pPr marL="0" indent="0">
              <a:buFontTx/>
              <a:buNone/>
              <a:defRPr/>
            </a:pPr>
            <a:r>
              <a:rPr lang="en-IE" dirty="0" smtClean="0"/>
              <a:t>-Equestrian</a:t>
            </a:r>
            <a:endParaRPr lang="en-IE" dirty="0"/>
          </a:p>
        </p:txBody>
      </p:sp>
      <p:pic>
        <p:nvPicPr>
          <p:cNvPr id="50181" name="Picture 4"/>
          <p:cNvPicPr>
            <a:picLocks noChangeAspect="1" noChangeArrowheads="1"/>
          </p:cNvPicPr>
          <p:nvPr/>
        </p:nvPicPr>
        <p:blipFill>
          <a:blip r:embed="rId2" cstate="print"/>
          <a:srcRect/>
          <a:stretch>
            <a:fillRect/>
          </a:stretch>
        </p:blipFill>
        <p:spPr bwMode="auto">
          <a:xfrm>
            <a:off x="611188" y="5013325"/>
            <a:ext cx="2886075" cy="1581150"/>
          </a:xfrm>
          <a:prstGeom prst="rect">
            <a:avLst/>
          </a:prstGeom>
          <a:noFill/>
          <a:ln w="9525">
            <a:noFill/>
            <a:miter lim="800000"/>
            <a:headEnd/>
            <a:tailEnd/>
          </a:ln>
          <a:effectLst/>
        </p:spPr>
      </p:pic>
      <p:pic>
        <p:nvPicPr>
          <p:cNvPr id="50182" name="Picture 5"/>
          <p:cNvPicPr>
            <a:picLocks noChangeAspect="1" noChangeArrowheads="1"/>
          </p:cNvPicPr>
          <p:nvPr/>
        </p:nvPicPr>
        <p:blipFill>
          <a:blip r:embed="rId3" cstate="print"/>
          <a:srcRect/>
          <a:stretch>
            <a:fillRect/>
          </a:stretch>
        </p:blipFill>
        <p:spPr bwMode="auto">
          <a:xfrm>
            <a:off x="5243513" y="188913"/>
            <a:ext cx="3333750" cy="13716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IE" smtClean="0"/>
              <a:t> </a:t>
            </a:r>
            <a:br>
              <a:rPr lang="en-IE" smtClean="0"/>
            </a:br>
            <a:endParaRPr lang="en-IE" smtClean="0"/>
          </a:p>
        </p:txBody>
      </p:sp>
      <p:sp>
        <p:nvSpPr>
          <p:cNvPr id="51203" name="Text Placeholder 6"/>
          <p:cNvSpPr>
            <a:spLocks noGrp="1"/>
          </p:cNvSpPr>
          <p:nvPr>
            <p:ph type="body" idx="1"/>
          </p:nvPr>
        </p:nvSpPr>
        <p:spPr>
          <a:xfrm>
            <a:off x="468313" y="836613"/>
            <a:ext cx="4040187" cy="639762"/>
          </a:xfrm>
        </p:spPr>
        <p:txBody>
          <a:bodyPr/>
          <a:lstStyle/>
          <a:p>
            <a:pPr algn="ctr"/>
            <a:r>
              <a:rPr lang="en-IE" smtClean="0"/>
              <a:t>Badminton</a:t>
            </a:r>
          </a:p>
        </p:txBody>
      </p:sp>
      <p:pic>
        <p:nvPicPr>
          <p:cNvPr id="51204" name="Picture 2"/>
          <p:cNvPicPr>
            <a:picLocks noGrp="1" noChangeAspect="1" noChangeArrowheads="1"/>
          </p:cNvPicPr>
          <p:nvPr>
            <p:ph sz="half" idx="2"/>
          </p:nvPr>
        </p:nvPicPr>
        <p:blipFill>
          <a:blip r:embed="rId2" cstate="print"/>
          <a:srcRect/>
          <a:stretch>
            <a:fillRect/>
          </a:stretch>
        </p:blipFill>
        <p:spPr>
          <a:xfrm>
            <a:off x="904875" y="2174875"/>
            <a:ext cx="3144838" cy="3951288"/>
          </a:xfrm>
          <a:noFill/>
        </p:spPr>
      </p:pic>
      <p:sp>
        <p:nvSpPr>
          <p:cNvPr id="51205" name="Text Placeholder 7"/>
          <p:cNvSpPr>
            <a:spLocks noGrp="1"/>
          </p:cNvSpPr>
          <p:nvPr>
            <p:ph type="body" sz="quarter" idx="3"/>
          </p:nvPr>
        </p:nvSpPr>
        <p:spPr>
          <a:xfrm>
            <a:off x="4643438" y="836613"/>
            <a:ext cx="4041775" cy="639762"/>
          </a:xfrm>
        </p:spPr>
        <p:txBody>
          <a:bodyPr/>
          <a:lstStyle/>
          <a:p>
            <a:pPr algn="ctr"/>
            <a:r>
              <a:rPr lang="en-IE" smtClean="0"/>
              <a:t>Athletics</a:t>
            </a:r>
          </a:p>
        </p:txBody>
      </p:sp>
      <p:pic>
        <p:nvPicPr>
          <p:cNvPr id="51206" name="Content Placeholder 11"/>
          <p:cNvPicPr>
            <a:picLocks noGrp="1" noChangeAspect="1"/>
          </p:cNvPicPr>
          <p:nvPr>
            <p:ph sz="quarter" idx="4"/>
          </p:nvPr>
        </p:nvPicPr>
        <p:blipFill>
          <a:blip r:embed="rId3" cstate="print"/>
          <a:srcRect/>
          <a:stretch>
            <a:fillRect/>
          </a:stretch>
        </p:blipFill>
        <p:spPr>
          <a:xfrm>
            <a:off x="5554663" y="2174875"/>
            <a:ext cx="2222500" cy="3951288"/>
          </a:xfr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IE" smtClean="0"/>
              <a:t>Rugby</a:t>
            </a:r>
          </a:p>
        </p:txBody>
      </p:sp>
      <p:sp>
        <p:nvSpPr>
          <p:cNvPr id="52227" name="Text Placeholder 1"/>
          <p:cNvSpPr>
            <a:spLocks noGrp="1"/>
          </p:cNvSpPr>
          <p:nvPr>
            <p:ph type="body" sz="half" idx="1"/>
          </p:nvPr>
        </p:nvSpPr>
        <p:spPr>
          <a:xfrm>
            <a:off x="457200" y="1600200"/>
            <a:ext cx="4038600" cy="4525963"/>
          </a:xfrm>
        </p:spPr>
        <p:txBody>
          <a:bodyPr/>
          <a:lstStyle/>
          <a:p>
            <a:endParaRPr lang="en-IE" smtClean="0"/>
          </a:p>
        </p:txBody>
      </p:sp>
      <p:pic>
        <p:nvPicPr>
          <p:cNvPr id="52228" name="Content Placeholder 7"/>
          <p:cNvPicPr>
            <a:picLocks noGrp="1" noChangeAspect="1"/>
          </p:cNvPicPr>
          <p:nvPr>
            <p:ph sz="half" idx="2"/>
          </p:nvPr>
        </p:nvPicPr>
        <p:blipFill>
          <a:blip r:embed="rId2" cstate="print"/>
          <a:srcRect/>
          <a:stretch>
            <a:fillRect/>
          </a:stretch>
        </p:blipFill>
        <p:spPr>
          <a:xfrm>
            <a:off x="5867400" y="1341438"/>
            <a:ext cx="3048000" cy="2038350"/>
          </a:xfrm>
        </p:spPr>
      </p:pic>
      <p:pic>
        <p:nvPicPr>
          <p:cNvPr id="52229" name="Picture 4" descr="X:\Photos for website\20151117_114438.jpg"/>
          <p:cNvPicPr>
            <a:picLocks noChangeAspect="1" noChangeArrowheads="1"/>
          </p:cNvPicPr>
          <p:nvPr/>
        </p:nvPicPr>
        <p:blipFill>
          <a:blip r:embed="rId3" cstate="print"/>
          <a:srcRect/>
          <a:stretch>
            <a:fillRect/>
          </a:stretch>
        </p:blipFill>
        <p:spPr bwMode="auto">
          <a:xfrm>
            <a:off x="179388" y="1484313"/>
            <a:ext cx="4716462" cy="5143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IE" smtClean="0"/>
              <a:t>St. Anne’s Community College</a:t>
            </a:r>
          </a:p>
        </p:txBody>
      </p:sp>
      <p:sp>
        <p:nvSpPr>
          <p:cNvPr id="25603" name="Content Placeholder 3"/>
          <p:cNvSpPr>
            <a:spLocks noGrp="1"/>
          </p:cNvSpPr>
          <p:nvPr>
            <p:ph sz="half" idx="2"/>
          </p:nvPr>
        </p:nvSpPr>
        <p:spPr>
          <a:xfrm>
            <a:off x="4648200" y="1600200"/>
            <a:ext cx="4038600" cy="4525963"/>
          </a:xfrm>
        </p:spPr>
        <p:txBody>
          <a:bodyPr/>
          <a:lstStyle/>
          <a:p>
            <a:r>
              <a:rPr lang="en-IE" smtClean="0"/>
              <a:t>St. Anne’s Community College Information Evening</a:t>
            </a:r>
          </a:p>
          <a:p>
            <a:endParaRPr lang="en-IE" smtClean="0"/>
          </a:p>
          <a:p>
            <a:r>
              <a:rPr lang="en-IE" smtClean="0"/>
              <a:t>Phone:  061 376257</a:t>
            </a:r>
          </a:p>
          <a:p>
            <a:r>
              <a:rPr lang="en-IE" smtClean="0"/>
              <a:t>Email:  stannes@lcetb.ie</a:t>
            </a:r>
          </a:p>
          <a:p>
            <a:r>
              <a:rPr lang="en-IE" smtClean="0"/>
              <a:t>Website:     </a:t>
            </a:r>
            <a:r>
              <a:rPr lang="en-IE" smtClean="0">
                <a:hlinkClick r:id="rId2"/>
              </a:rPr>
              <a:t>www.killaloecc.ie</a:t>
            </a:r>
            <a:r>
              <a:rPr lang="en-IE" smtClean="0"/>
              <a:t>  </a:t>
            </a:r>
          </a:p>
        </p:txBody>
      </p:sp>
      <p:pic>
        <p:nvPicPr>
          <p:cNvPr id="25604" name="Content Placeholder 4" descr="St+Anne's+-+Aerial+View"/>
          <p:cNvPicPr>
            <a:picLocks noGrp="1" noChangeAspect="1" noChangeArrowheads="1"/>
          </p:cNvPicPr>
          <p:nvPr>
            <p:ph sz="half" idx="1"/>
          </p:nvPr>
        </p:nvPicPr>
        <p:blipFill>
          <a:blip r:embed="rId3" cstate="print"/>
          <a:srcRect/>
          <a:stretch>
            <a:fillRect/>
          </a:stretch>
        </p:blipFill>
        <p:spPr>
          <a:xfrm>
            <a:off x="395288" y="1989138"/>
            <a:ext cx="4038600" cy="3960812"/>
          </a:xfrm>
          <a:noFill/>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3"/>
          <p:cNvSpPr>
            <a:spLocks noGrp="1"/>
          </p:cNvSpPr>
          <p:nvPr>
            <p:ph type="title"/>
          </p:nvPr>
        </p:nvSpPr>
        <p:spPr/>
        <p:txBody>
          <a:bodyPr/>
          <a:lstStyle/>
          <a:p>
            <a:r>
              <a:rPr lang="en-IE" smtClean="0"/>
              <a:t>Camogie Champions 2016</a:t>
            </a:r>
          </a:p>
        </p:txBody>
      </p:sp>
      <p:pic>
        <p:nvPicPr>
          <p:cNvPr id="53251" name="Content Placeholder 2"/>
          <p:cNvPicPr>
            <a:picLocks noGrp="1" noChangeAspect="1"/>
          </p:cNvPicPr>
          <p:nvPr>
            <p:ph idx="1"/>
          </p:nvPr>
        </p:nvPicPr>
        <p:blipFill>
          <a:blip r:embed="rId2" cstate="print"/>
          <a:srcRect/>
          <a:stretch>
            <a:fillRect/>
          </a:stretch>
        </p:blipFill>
        <p:spPr>
          <a:xfrm>
            <a:off x="457200" y="2252663"/>
            <a:ext cx="8229600" cy="3221037"/>
          </a:xfrm>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smtClean="0"/>
              <a:t>Hurling</a:t>
            </a:r>
          </a:p>
        </p:txBody>
      </p:sp>
      <p:pic>
        <p:nvPicPr>
          <p:cNvPr id="54276" name="Picture 5"/>
          <p:cNvPicPr>
            <a:picLocks noChangeAspect="1" noChangeArrowheads="1"/>
          </p:cNvPicPr>
          <p:nvPr/>
        </p:nvPicPr>
        <p:blipFill>
          <a:blip r:embed="rId2" cstate="print"/>
          <a:srcRect/>
          <a:stretch>
            <a:fillRect/>
          </a:stretch>
        </p:blipFill>
        <p:spPr bwMode="auto">
          <a:xfrm>
            <a:off x="1043608" y="1196752"/>
            <a:ext cx="7272808" cy="54322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IE" smtClean="0"/>
              <a:t>Astro Turf Pitch</a:t>
            </a:r>
          </a:p>
        </p:txBody>
      </p:sp>
      <p:pic>
        <p:nvPicPr>
          <p:cNvPr id="47108" name="Picture 4"/>
          <p:cNvPicPr>
            <a:picLocks noGrp="1" noChangeAspect="1" noChangeArrowheads="1"/>
          </p:cNvPicPr>
          <p:nvPr>
            <p:ph idx="1"/>
          </p:nvPr>
        </p:nvPicPr>
        <p:blipFill>
          <a:blip r:embed="rId3" cstate="print"/>
          <a:srcRect/>
          <a:stretch>
            <a:fillRect/>
          </a:stretch>
        </p:blipFill>
        <p:spPr>
          <a:xfrm>
            <a:off x="1616075" y="1793875"/>
            <a:ext cx="5911850" cy="4138613"/>
          </a:xfr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after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wedge">
                                      <p:cBhvr>
                                        <p:cTn id="7" dur="50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IE" smtClean="0"/>
              <a:t>Other Extra Curricular Activities</a:t>
            </a:r>
          </a:p>
        </p:txBody>
      </p:sp>
      <p:sp>
        <p:nvSpPr>
          <p:cNvPr id="56323" name="Content Placeholder 2"/>
          <p:cNvSpPr>
            <a:spLocks noGrp="1"/>
          </p:cNvSpPr>
          <p:nvPr>
            <p:ph idx="1"/>
          </p:nvPr>
        </p:nvSpPr>
        <p:spPr>
          <a:xfrm>
            <a:off x="395288" y="1628775"/>
            <a:ext cx="8229600" cy="4525963"/>
          </a:xfrm>
        </p:spPr>
        <p:txBody>
          <a:bodyPr/>
          <a:lstStyle/>
          <a:p>
            <a:r>
              <a:rPr lang="en-IE" smtClean="0"/>
              <a:t>Musicals</a:t>
            </a:r>
          </a:p>
          <a:p>
            <a:r>
              <a:rPr lang="en-IE" smtClean="0"/>
              <a:t>Speech and Drama</a:t>
            </a:r>
          </a:p>
          <a:p>
            <a:r>
              <a:rPr lang="en-IE" smtClean="0"/>
              <a:t>Chess </a:t>
            </a:r>
          </a:p>
          <a:p>
            <a:r>
              <a:rPr lang="en-IE" smtClean="0"/>
              <a:t>School Tours Abroad </a:t>
            </a:r>
          </a:p>
          <a:p>
            <a:r>
              <a:rPr lang="en-IE" smtClean="0"/>
              <a:t>Gael Linn Debating (Junior and Senior)</a:t>
            </a:r>
          </a:p>
          <a:p>
            <a:r>
              <a:rPr lang="en-IE" smtClean="0"/>
              <a:t>Public Speaking &amp; Debating</a:t>
            </a:r>
          </a:p>
          <a:p>
            <a:r>
              <a:rPr lang="en-IE" smtClean="0"/>
              <a:t>Traditional Music Group</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IE" smtClean="0"/>
              <a:t>Les Misérables</a:t>
            </a:r>
          </a:p>
        </p:txBody>
      </p:sp>
      <p:pic>
        <p:nvPicPr>
          <p:cNvPr id="57347" name="Content Placeholder 2"/>
          <p:cNvPicPr>
            <a:picLocks noGrp="1" noChangeAspect="1"/>
          </p:cNvPicPr>
          <p:nvPr>
            <p:ph sz="half" idx="1"/>
          </p:nvPr>
        </p:nvPicPr>
        <p:blipFill>
          <a:blip r:embed="rId2" cstate="print"/>
          <a:srcRect/>
          <a:stretch>
            <a:fillRect/>
          </a:stretch>
        </p:blipFill>
        <p:spPr>
          <a:xfrm>
            <a:off x="827584" y="1556792"/>
            <a:ext cx="3344767" cy="4680520"/>
          </a:xfrm>
        </p:spPr>
      </p:pic>
      <p:pic>
        <p:nvPicPr>
          <p:cNvPr id="57348" name="Content Placeholder 1"/>
          <p:cNvPicPr>
            <a:picLocks noGrp="1" noChangeAspect="1"/>
          </p:cNvPicPr>
          <p:nvPr>
            <p:ph sz="half" idx="2"/>
          </p:nvPr>
        </p:nvPicPr>
        <p:blipFill>
          <a:blip r:embed="rId3" cstate="print"/>
          <a:srcRect/>
          <a:stretch>
            <a:fillRect/>
          </a:stretch>
        </p:blipFill>
        <p:spPr>
          <a:xfrm>
            <a:off x="5159375" y="1600200"/>
            <a:ext cx="3016250" cy="4525963"/>
          </a:xfr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3"/>
          <p:cNvSpPr>
            <a:spLocks noGrp="1"/>
          </p:cNvSpPr>
          <p:nvPr>
            <p:ph type="title"/>
          </p:nvPr>
        </p:nvSpPr>
        <p:spPr/>
        <p:txBody>
          <a:bodyPr/>
          <a:lstStyle/>
          <a:p>
            <a:r>
              <a:rPr lang="en-IE" smtClean="0"/>
              <a:t> Co-Curricular</a:t>
            </a:r>
          </a:p>
        </p:txBody>
      </p:sp>
      <p:pic>
        <p:nvPicPr>
          <p:cNvPr id="58371" name="Picture Placeholder 7"/>
          <p:cNvPicPr>
            <a:picLocks noGrp="1" noChangeAspect="1"/>
          </p:cNvPicPr>
          <p:nvPr>
            <p:ph sz="half" idx="1"/>
          </p:nvPr>
        </p:nvPicPr>
        <p:blipFill>
          <a:blip r:embed="rId2" cstate="print"/>
          <a:srcRect/>
          <a:stretch>
            <a:fillRect/>
          </a:stretch>
        </p:blipFill>
        <p:spPr>
          <a:xfrm>
            <a:off x="1179513" y="2127250"/>
            <a:ext cx="2593975" cy="3471863"/>
          </a:xfrm>
        </p:spPr>
      </p:pic>
      <p:pic>
        <p:nvPicPr>
          <p:cNvPr id="58372" name="Picture 2"/>
          <p:cNvPicPr>
            <a:picLocks noGrp="1" noChangeAspect="1" noChangeArrowheads="1"/>
          </p:cNvPicPr>
          <p:nvPr>
            <p:ph sz="half" idx="2"/>
          </p:nvPr>
        </p:nvPicPr>
        <p:blipFill>
          <a:blip r:embed="rId3" cstate="print"/>
          <a:srcRect/>
          <a:stretch>
            <a:fillRect/>
          </a:stretch>
        </p:blipFill>
        <p:spPr>
          <a:xfrm>
            <a:off x="5202238" y="2770188"/>
            <a:ext cx="2930525" cy="2185987"/>
          </a:xfrm>
          <a:noFill/>
        </p:spPr>
      </p:pic>
      <p:sp>
        <p:nvSpPr>
          <p:cNvPr id="58373" name="Text Placeholder 11"/>
          <p:cNvSpPr>
            <a:spLocks noGrp="1"/>
          </p:cNvSpPr>
          <p:nvPr>
            <p:ph type="body" sz="half" idx="4294967295"/>
          </p:nvPr>
        </p:nvSpPr>
        <p:spPr>
          <a:xfrm>
            <a:off x="0" y="1196752"/>
            <a:ext cx="8893175" cy="5427663"/>
          </a:xfrm>
        </p:spPr>
        <p:txBody>
          <a:bodyPr/>
          <a:lstStyle/>
          <a:p>
            <a:r>
              <a:rPr lang="en-IE" smtClean="0"/>
              <a:t>Mini Company			Maths Projects</a:t>
            </a:r>
          </a:p>
        </p:txBody>
      </p:sp>
      <p:pic>
        <p:nvPicPr>
          <p:cNvPr id="58374" name="Picture 2" descr="C:\Users\fdaly\Pictures\IMG_0071.JPG"/>
          <p:cNvPicPr>
            <a:picLocks noChangeAspect="1" noChangeArrowheads="1"/>
          </p:cNvPicPr>
          <p:nvPr/>
        </p:nvPicPr>
        <p:blipFill>
          <a:blip r:embed="rId4" cstate="print"/>
          <a:srcRect/>
          <a:stretch>
            <a:fillRect/>
          </a:stretch>
        </p:blipFill>
        <p:spPr bwMode="auto">
          <a:xfrm>
            <a:off x="971550" y="4625975"/>
            <a:ext cx="2927350" cy="21875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IE" smtClean="0"/>
              <a:t>Uniform</a:t>
            </a:r>
          </a:p>
        </p:txBody>
      </p:sp>
      <p:sp>
        <p:nvSpPr>
          <p:cNvPr id="59395" name="Content Placeholder 2"/>
          <p:cNvSpPr>
            <a:spLocks noGrp="1"/>
          </p:cNvSpPr>
          <p:nvPr>
            <p:ph sz="half" idx="1"/>
          </p:nvPr>
        </p:nvSpPr>
        <p:spPr>
          <a:xfrm>
            <a:off x="457200" y="1600200"/>
            <a:ext cx="4762500" cy="4525963"/>
          </a:xfrm>
        </p:spPr>
        <p:txBody>
          <a:bodyPr/>
          <a:lstStyle/>
          <a:p>
            <a:r>
              <a:rPr lang="en-IE" sz="2400" smtClean="0"/>
              <a:t>Navy Crested Jumper</a:t>
            </a:r>
          </a:p>
          <a:p>
            <a:r>
              <a:rPr lang="en-IE" sz="2400" b="1" smtClean="0"/>
              <a:t>Girls </a:t>
            </a:r>
            <a:r>
              <a:rPr lang="en-IE" sz="2400" smtClean="0"/>
              <a:t>(Navy ankle length skirt or navy school trousers)</a:t>
            </a:r>
          </a:p>
          <a:p>
            <a:r>
              <a:rPr lang="en-IE" sz="2400" b="1" smtClean="0"/>
              <a:t>Boys</a:t>
            </a:r>
            <a:r>
              <a:rPr lang="en-IE" sz="2400" smtClean="0"/>
              <a:t> (Grey school trousers)</a:t>
            </a:r>
          </a:p>
          <a:p>
            <a:r>
              <a:rPr lang="en-IE" sz="2400" smtClean="0"/>
              <a:t>School tie, Light blue school shirt</a:t>
            </a:r>
          </a:p>
          <a:p>
            <a:r>
              <a:rPr lang="en-IE" sz="2400" smtClean="0"/>
              <a:t>Plain Black, Brown or Navy shoes </a:t>
            </a:r>
          </a:p>
          <a:p>
            <a:r>
              <a:rPr lang="en-IE" sz="2400" smtClean="0"/>
              <a:t>School jacket </a:t>
            </a:r>
            <a:endParaRPr lang="en-IE" smtClean="0"/>
          </a:p>
          <a:p>
            <a:pPr>
              <a:buFontTx/>
              <a:buNone/>
            </a:pPr>
            <a:endParaRPr lang="en-IE" smtClean="0">
              <a:solidFill>
                <a:srgbClr val="C60223"/>
              </a:solidFill>
            </a:endParaRPr>
          </a:p>
          <a:p>
            <a:endParaRPr lang="en-IE" smtClean="0">
              <a:solidFill>
                <a:srgbClr val="C60223"/>
              </a:solidFill>
            </a:endParaRPr>
          </a:p>
        </p:txBody>
      </p:sp>
      <p:pic>
        <p:nvPicPr>
          <p:cNvPr id="59396" name="Content Placeholder 4"/>
          <p:cNvPicPr>
            <a:picLocks noGrp="1" noChangeAspect="1" noChangeArrowheads="1"/>
          </p:cNvPicPr>
          <p:nvPr>
            <p:ph sz="half" idx="2"/>
          </p:nvPr>
        </p:nvPicPr>
        <p:blipFill>
          <a:blip r:embed="rId2" cstate="print"/>
          <a:srcRect t="7290" r="3448"/>
          <a:stretch>
            <a:fillRect/>
          </a:stretch>
        </p:blipFill>
        <p:spPr>
          <a:xfrm>
            <a:off x="6588224" y="1340768"/>
            <a:ext cx="2016224" cy="5154723"/>
          </a:xfr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Placeholder 12"/>
          <p:cNvSpPr>
            <a:spLocks noGrp="1"/>
          </p:cNvSpPr>
          <p:nvPr>
            <p:ph type="body" idx="1"/>
          </p:nvPr>
        </p:nvSpPr>
        <p:spPr>
          <a:xfrm>
            <a:off x="611188" y="1844675"/>
            <a:ext cx="4040187" cy="639763"/>
          </a:xfrm>
        </p:spPr>
        <p:txBody>
          <a:bodyPr/>
          <a:lstStyle/>
          <a:p>
            <a:r>
              <a:rPr lang="en-IE" smtClean="0"/>
              <a:t>Pastoral Care Team</a:t>
            </a:r>
          </a:p>
          <a:p>
            <a:endParaRPr lang="en-IE" u="sng" smtClean="0"/>
          </a:p>
        </p:txBody>
      </p:sp>
      <p:sp>
        <p:nvSpPr>
          <p:cNvPr id="60419" name="Content Placeholder 13"/>
          <p:cNvSpPr>
            <a:spLocks noGrp="1"/>
          </p:cNvSpPr>
          <p:nvPr>
            <p:ph sz="half" idx="2"/>
          </p:nvPr>
        </p:nvSpPr>
        <p:spPr>
          <a:xfrm>
            <a:off x="539750" y="2276475"/>
            <a:ext cx="4040188" cy="3951288"/>
          </a:xfrm>
        </p:spPr>
        <p:txBody>
          <a:bodyPr/>
          <a:lstStyle/>
          <a:p>
            <a:pPr lvl="1"/>
            <a:r>
              <a:rPr lang="en-IE" smtClean="0"/>
              <a:t>Who is on the team?</a:t>
            </a:r>
          </a:p>
          <a:p>
            <a:pPr lvl="1"/>
            <a:r>
              <a:rPr lang="en-IE" smtClean="0"/>
              <a:t>Philosophy/Ethos </a:t>
            </a:r>
          </a:p>
          <a:p>
            <a:pPr lvl="1"/>
            <a:r>
              <a:rPr lang="en-IE" smtClean="0"/>
              <a:t>One to One</a:t>
            </a:r>
          </a:p>
        </p:txBody>
      </p:sp>
      <p:sp>
        <p:nvSpPr>
          <p:cNvPr id="60420" name="Text Placeholder 14"/>
          <p:cNvSpPr>
            <a:spLocks noGrp="1"/>
          </p:cNvSpPr>
          <p:nvPr>
            <p:ph type="body" sz="quarter" idx="3"/>
          </p:nvPr>
        </p:nvSpPr>
        <p:spPr>
          <a:xfrm>
            <a:off x="4645025" y="1535113"/>
            <a:ext cx="4041775" cy="639762"/>
          </a:xfrm>
        </p:spPr>
        <p:txBody>
          <a:bodyPr/>
          <a:lstStyle/>
          <a:p>
            <a:r>
              <a:rPr lang="en-IE" smtClean="0"/>
              <a:t>Student Supports</a:t>
            </a:r>
          </a:p>
        </p:txBody>
      </p:sp>
      <p:pic>
        <p:nvPicPr>
          <p:cNvPr id="60421" name="Picture 2"/>
          <p:cNvPicPr>
            <a:picLocks noChangeAspect="1" noChangeArrowheads="1"/>
          </p:cNvPicPr>
          <p:nvPr/>
        </p:nvPicPr>
        <p:blipFill>
          <a:blip r:embed="rId2" cstate="print"/>
          <a:srcRect/>
          <a:stretch>
            <a:fillRect/>
          </a:stretch>
        </p:blipFill>
        <p:spPr bwMode="auto">
          <a:xfrm>
            <a:off x="971550" y="3951288"/>
            <a:ext cx="2619375" cy="1743075"/>
          </a:xfrm>
          <a:prstGeom prst="rect">
            <a:avLst/>
          </a:prstGeom>
          <a:noFill/>
          <a:ln w="9525">
            <a:noFill/>
            <a:miter lim="800000"/>
            <a:headEnd/>
            <a:tailEnd/>
          </a:ln>
          <a:effectLst/>
        </p:spPr>
      </p:pic>
      <p:sp>
        <p:nvSpPr>
          <p:cNvPr id="60422" name="Title 1"/>
          <p:cNvSpPr>
            <a:spLocks noGrp="1"/>
          </p:cNvSpPr>
          <p:nvPr>
            <p:ph type="title"/>
          </p:nvPr>
        </p:nvSpPr>
        <p:spPr/>
        <p:txBody>
          <a:bodyPr/>
          <a:lstStyle/>
          <a:p>
            <a:r>
              <a:rPr lang="en-IE" smtClean="0"/>
              <a:t>Supporting your Child in Transition to Post Primary</a:t>
            </a:r>
          </a:p>
        </p:txBody>
      </p:sp>
      <p:sp>
        <p:nvSpPr>
          <p:cNvPr id="60423" name="Content Placeholder 2"/>
          <p:cNvSpPr>
            <a:spLocks noGrp="1"/>
          </p:cNvSpPr>
          <p:nvPr>
            <p:ph sz="quarter" idx="4"/>
          </p:nvPr>
        </p:nvSpPr>
        <p:spPr>
          <a:xfrm>
            <a:off x="4645025" y="2174875"/>
            <a:ext cx="4041775" cy="3951288"/>
          </a:xfrm>
        </p:spPr>
        <p:txBody>
          <a:bodyPr/>
          <a:lstStyle/>
          <a:p>
            <a:pPr eaLnBrk="1" hangingPunct="1"/>
            <a:r>
              <a:rPr lang="en-IE" smtClean="0"/>
              <a:t>Guidance Counsellor</a:t>
            </a:r>
          </a:p>
          <a:p>
            <a:pPr eaLnBrk="1" hangingPunct="1"/>
            <a:r>
              <a:rPr lang="en-IE" smtClean="0"/>
              <a:t>School Chaplain</a:t>
            </a:r>
          </a:p>
          <a:p>
            <a:pPr eaLnBrk="1" hangingPunct="1"/>
            <a:r>
              <a:rPr lang="en-IE" smtClean="0"/>
              <a:t>Year Head</a:t>
            </a:r>
          </a:p>
          <a:p>
            <a:pPr eaLnBrk="1" hangingPunct="1"/>
            <a:r>
              <a:rPr lang="en-IE" smtClean="0"/>
              <a:t>Class Director</a:t>
            </a:r>
          </a:p>
          <a:p>
            <a:pPr eaLnBrk="1" hangingPunct="1"/>
            <a:r>
              <a:rPr lang="en-IE" smtClean="0"/>
              <a:t>Student Mentors</a:t>
            </a:r>
          </a:p>
          <a:p>
            <a:endParaRPr lang="en-IE" smtClean="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IE" smtClean="0"/>
              <a:t>Student Mentors</a:t>
            </a:r>
          </a:p>
        </p:txBody>
      </p:sp>
      <p:pic>
        <p:nvPicPr>
          <p:cNvPr id="61443" name="Picture Placeholder 3"/>
          <p:cNvPicPr>
            <a:picLocks noChangeAspect="1"/>
          </p:cNvPicPr>
          <p:nvPr/>
        </p:nvPicPr>
        <p:blipFill>
          <a:blip r:embed="rId2" cstate="print"/>
          <a:srcRect l="206" r="206" b="23328"/>
          <a:stretch>
            <a:fillRect/>
          </a:stretch>
        </p:blipFill>
        <p:spPr bwMode="auto">
          <a:xfrm>
            <a:off x="481013" y="1557338"/>
            <a:ext cx="7467600" cy="4294187"/>
          </a:xfrm>
          <a:prstGeom prst="rect">
            <a:avLst/>
          </a:prstGeom>
          <a:noFill/>
          <a:ln w="9525">
            <a:noFill/>
            <a:miter lim="800000"/>
            <a:headEnd/>
            <a:tailEnd/>
          </a:ln>
        </p:spPr>
      </p:pic>
      <p:sp>
        <p:nvSpPr>
          <p:cNvPr id="61444" name="Content Placeholder 1"/>
          <p:cNvSpPr>
            <a:spLocks noGrp="1"/>
          </p:cNvSpPr>
          <p:nvPr>
            <p:ph idx="1"/>
          </p:nvPr>
        </p:nvSpPr>
        <p:spPr>
          <a:xfrm>
            <a:off x="827088" y="1557338"/>
            <a:ext cx="7467600" cy="4525962"/>
          </a:xfrm>
        </p:spPr>
        <p:txBody>
          <a:bodyPr/>
          <a:lstStyle/>
          <a:p>
            <a:pPr algn="ctr"/>
            <a:endParaRPr lang="en-IE" smtClean="0"/>
          </a:p>
        </p:txBody>
      </p:sp>
      <p:pic>
        <p:nvPicPr>
          <p:cNvPr id="61445" name="Picture 2" descr="X:\First year photos\1162.JPG"/>
          <p:cNvPicPr>
            <a:picLocks noChangeAspect="1" noChangeArrowheads="1"/>
          </p:cNvPicPr>
          <p:nvPr/>
        </p:nvPicPr>
        <p:blipFill>
          <a:blip r:embed="rId3" cstate="print"/>
          <a:srcRect/>
          <a:stretch>
            <a:fillRect/>
          </a:stretch>
        </p:blipFill>
        <p:spPr bwMode="auto">
          <a:xfrm>
            <a:off x="-6350" y="1412875"/>
            <a:ext cx="9144000" cy="55451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IE" smtClean="0"/>
              <a:t>Sample Mentor Activities</a:t>
            </a:r>
          </a:p>
        </p:txBody>
      </p:sp>
      <p:sp>
        <p:nvSpPr>
          <p:cNvPr id="62467" name="Content Placeholder 2"/>
          <p:cNvSpPr>
            <a:spLocks noGrp="1"/>
          </p:cNvSpPr>
          <p:nvPr>
            <p:ph idx="1"/>
          </p:nvPr>
        </p:nvSpPr>
        <p:spPr/>
        <p:txBody>
          <a:bodyPr/>
          <a:lstStyle/>
          <a:p>
            <a:r>
              <a:rPr lang="en-IE" smtClean="0"/>
              <a:t>Approachable Senior Student/a buddy</a:t>
            </a:r>
          </a:p>
          <a:p>
            <a:r>
              <a:rPr lang="en-IE" smtClean="0"/>
              <a:t>Clarisford Sports Mornings</a:t>
            </a:r>
          </a:p>
          <a:p>
            <a:r>
              <a:rPr lang="en-IE" smtClean="0"/>
              <a:t>Picnics</a:t>
            </a:r>
          </a:p>
          <a:p>
            <a:r>
              <a:rPr lang="en-IE" smtClean="0"/>
              <a:t>In house activities</a:t>
            </a:r>
          </a:p>
          <a:p>
            <a:r>
              <a:rPr lang="en-IE" smtClean="0"/>
              <a:t>Help at entrance assessment</a:t>
            </a:r>
          </a:p>
          <a:p>
            <a:r>
              <a:rPr lang="en-IE" smtClean="0"/>
              <a:t>Present in 1</a:t>
            </a:r>
            <a:r>
              <a:rPr lang="en-IE" baseline="30000" smtClean="0"/>
              <a:t>st</a:t>
            </a:r>
            <a:r>
              <a:rPr lang="en-IE" smtClean="0"/>
              <a:t> year base area during morning break</a:t>
            </a:r>
          </a:p>
          <a:p>
            <a:endParaRPr lang="en-IE"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p:txBody>
          <a:bodyPr/>
          <a:lstStyle/>
          <a:p>
            <a:r>
              <a:rPr lang="en-IE" smtClean="0"/>
              <a:t>Basic Information</a:t>
            </a:r>
          </a:p>
        </p:txBody>
      </p:sp>
      <p:sp>
        <p:nvSpPr>
          <p:cNvPr id="26627" name="Content Placeholder 5"/>
          <p:cNvSpPr>
            <a:spLocks noGrp="1"/>
          </p:cNvSpPr>
          <p:nvPr>
            <p:ph idx="1"/>
          </p:nvPr>
        </p:nvSpPr>
        <p:spPr/>
        <p:txBody>
          <a:bodyPr/>
          <a:lstStyle/>
          <a:p>
            <a:endParaRPr lang="en-IE" sz="4000" smtClean="0"/>
          </a:p>
          <a:p>
            <a:r>
              <a:rPr lang="en-IE" sz="4000" smtClean="0"/>
              <a:t>566 Students</a:t>
            </a:r>
          </a:p>
          <a:p>
            <a:r>
              <a:rPr lang="en-IE" sz="4000" smtClean="0"/>
              <a:t>43 Teachers</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endParaRPr lang="en-IE" smtClean="0"/>
          </a:p>
        </p:txBody>
      </p:sp>
      <p:sp>
        <p:nvSpPr>
          <p:cNvPr id="63491" name="Content Placeholder 2"/>
          <p:cNvSpPr>
            <a:spLocks noGrp="1"/>
          </p:cNvSpPr>
          <p:nvPr>
            <p:ph idx="1"/>
          </p:nvPr>
        </p:nvSpPr>
        <p:spPr/>
        <p:txBody>
          <a:bodyPr/>
          <a:lstStyle/>
          <a:p>
            <a:endParaRPr lang="en-IE" smtClean="0"/>
          </a:p>
        </p:txBody>
      </p:sp>
      <p:pic>
        <p:nvPicPr>
          <p:cNvPr id="63492" name="Picture 2" descr="X:\First Yrs &amp; Mentors 2015\IMG_0809.JPG"/>
          <p:cNvPicPr>
            <a:picLocks noChangeAspect="1" noChangeArrowheads="1"/>
          </p:cNvPicPr>
          <p:nvPr/>
        </p:nvPicPr>
        <p:blipFill>
          <a:blip r:embed="rId2" cstate="print"/>
          <a:srcRect/>
          <a:stretch>
            <a:fillRect/>
          </a:stretch>
        </p:blipFill>
        <p:spPr bwMode="auto">
          <a:xfrm>
            <a:off x="0" y="14288"/>
            <a:ext cx="9144000" cy="68294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endParaRPr lang="en-IE" smtClean="0"/>
          </a:p>
        </p:txBody>
      </p:sp>
      <p:sp>
        <p:nvSpPr>
          <p:cNvPr id="64515" name="Content Placeholder 2"/>
          <p:cNvSpPr>
            <a:spLocks noGrp="1"/>
          </p:cNvSpPr>
          <p:nvPr>
            <p:ph idx="1"/>
          </p:nvPr>
        </p:nvSpPr>
        <p:spPr/>
        <p:txBody>
          <a:bodyPr/>
          <a:lstStyle/>
          <a:p>
            <a:endParaRPr lang="en-IE" smtClean="0"/>
          </a:p>
        </p:txBody>
      </p:sp>
      <p:pic>
        <p:nvPicPr>
          <p:cNvPr id="64516" name="Picture 2" descr="X:\First Yrs &amp; Mentors 2015\IMG_0836.JPG"/>
          <p:cNvPicPr>
            <a:picLocks noChangeAspect="1" noChangeArrowheads="1"/>
          </p:cNvPicPr>
          <p:nvPr/>
        </p:nvPicPr>
        <p:blipFill>
          <a:blip r:embed="rId2" cstate="print"/>
          <a:srcRect/>
          <a:stretch>
            <a:fillRect/>
          </a:stretch>
        </p:blipFill>
        <p:spPr bwMode="auto">
          <a:xfrm>
            <a:off x="0" y="14288"/>
            <a:ext cx="9144000" cy="6829425"/>
          </a:xfrm>
          <a:prstGeom prst="rect">
            <a:avLst/>
          </a:prstGeom>
          <a:noFill/>
          <a:ln w="9525">
            <a:noFill/>
            <a:miter lim="800000"/>
            <a:headEnd/>
            <a:tailEnd/>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endParaRPr lang="en-IE" smtClean="0"/>
          </a:p>
        </p:txBody>
      </p:sp>
      <p:sp>
        <p:nvSpPr>
          <p:cNvPr id="65539" name="Content Placeholder 2"/>
          <p:cNvSpPr>
            <a:spLocks noGrp="1"/>
          </p:cNvSpPr>
          <p:nvPr>
            <p:ph idx="1"/>
          </p:nvPr>
        </p:nvSpPr>
        <p:spPr/>
        <p:txBody>
          <a:bodyPr/>
          <a:lstStyle/>
          <a:p>
            <a:endParaRPr lang="en-IE" smtClean="0"/>
          </a:p>
        </p:txBody>
      </p:sp>
      <p:pic>
        <p:nvPicPr>
          <p:cNvPr id="65540" name="Picture 2" descr="X:\First Yrs &amp; Mentors 2015\IMG_084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IE" smtClean="0"/>
              <a:t>First Day at School (Half Day)</a:t>
            </a:r>
          </a:p>
        </p:txBody>
      </p:sp>
      <p:sp>
        <p:nvSpPr>
          <p:cNvPr id="66563" name="Content Placeholder 2"/>
          <p:cNvSpPr>
            <a:spLocks noGrp="1"/>
          </p:cNvSpPr>
          <p:nvPr>
            <p:ph idx="1"/>
          </p:nvPr>
        </p:nvSpPr>
        <p:spPr/>
        <p:txBody>
          <a:bodyPr/>
          <a:lstStyle/>
          <a:p>
            <a:r>
              <a:rPr lang="en-IE" smtClean="0">
                <a:sym typeface="Wingdings" pitchFamily="2" charset="2"/>
              </a:rPr>
              <a:t>Just bring yourself, snack and pen and paper</a:t>
            </a:r>
          </a:p>
          <a:p>
            <a:r>
              <a:rPr lang="en-IE" smtClean="0">
                <a:sym typeface="Wingdings" pitchFamily="2" charset="2"/>
              </a:rPr>
              <a:t>Uniform</a:t>
            </a:r>
          </a:p>
          <a:p>
            <a:r>
              <a:rPr lang="en-IE" smtClean="0">
                <a:sym typeface="Wingdings" pitchFamily="2" charset="2"/>
              </a:rPr>
              <a:t>Meet key people</a:t>
            </a:r>
          </a:p>
          <a:p>
            <a:r>
              <a:rPr lang="en-IE" smtClean="0">
                <a:sym typeface="Wingdings" pitchFamily="2" charset="2"/>
              </a:rPr>
              <a:t>MentorsTour of school &amp; photos</a:t>
            </a:r>
          </a:p>
          <a:p>
            <a:r>
              <a:rPr lang="en-IE" smtClean="0">
                <a:sym typeface="Wingdings" pitchFamily="2" charset="2"/>
              </a:rPr>
              <a:t>Locker &amp; Journal &amp; Timetable</a:t>
            </a:r>
          </a:p>
          <a:p>
            <a:r>
              <a:rPr lang="en-IE" smtClean="0">
                <a:sym typeface="Wingdings" pitchFamily="2" charset="2"/>
              </a:rPr>
              <a:t>Tea/Coffee for Parents, meet staff</a:t>
            </a:r>
          </a:p>
          <a:p>
            <a:endParaRPr lang="en-IE" smtClean="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IE" smtClean="0"/>
              <a:t>New Projects Supporting Junior Cycle Students</a:t>
            </a:r>
          </a:p>
        </p:txBody>
      </p:sp>
      <p:sp>
        <p:nvSpPr>
          <p:cNvPr id="67587" name="Content Placeholder 2"/>
          <p:cNvSpPr>
            <a:spLocks noGrp="1"/>
          </p:cNvSpPr>
          <p:nvPr>
            <p:ph sz="half" idx="1"/>
          </p:nvPr>
        </p:nvSpPr>
        <p:spPr>
          <a:xfrm>
            <a:off x="457200" y="1600200"/>
            <a:ext cx="4038600" cy="4525963"/>
          </a:xfrm>
        </p:spPr>
        <p:txBody>
          <a:bodyPr/>
          <a:lstStyle/>
          <a:p>
            <a:pPr lvl="1"/>
            <a:r>
              <a:rPr lang="en-IE" sz="3600" smtClean="0"/>
              <a:t>Working things out</a:t>
            </a:r>
          </a:p>
          <a:p>
            <a:pPr lvl="1"/>
            <a:r>
              <a:rPr lang="en-IE" sz="3600" smtClean="0"/>
              <a:t>Anti bullying</a:t>
            </a:r>
          </a:p>
          <a:p>
            <a:pPr lvl="1"/>
            <a:r>
              <a:rPr lang="en-IE" sz="3600" smtClean="0"/>
              <a:t>Faith Friends</a:t>
            </a:r>
          </a:p>
          <a:p>
            <a:pPr lvl="1"/>
            <a:r>
              <a:rPr lang="en-IE" sz="3600" smtClean="0"/>
              <a:t>Inter-faith Prayer Service</a:t>
            </a:r>
          </a:p>
          <a:p>
            <a:pPr lvl="1"/>
            <a:r>
              <a:rPr lang="en-IE" sz="3600" smtClean="0"/>
              <a:t>Friends Form</a:t>
            </a:r>
          </a:p>
          <a:p>
            <a:pPr lvl="1"/>
            <a:endParaRPr lang="en-IE" sz="4400" smtClean="0"/>
          </a:p>
          <a:p>
            <a:pPr lvl="1"/>
            <a:endParaRPr lang="en-IE" smtClean="0"/>
          </a:p>
          <a:p>
            <a:endParaRPr lang="en-IE" smtClean="0"/>
          </a:p>
        </p:txBody>
      </p:sp>
      <p:pic>
        <p:nvPicPr>
          <p:cNvPr id="67588" name="Content Placeholder 4"/>
          <p:cNvPicPr>
            <a:picLocks noGrp="1" noChangeAspect="1"/>
          </p:cNvPicPr>
          <p:nvPr>
            <p:ph sz="half" idx="2"/>
          </p:nvPr>
        </p:nvPicPr>
        <p:blipFill>
          <a:blip r:embed="rId2" cstate="print"/>
          <a:srcRect/>
          <a:stretch>
            <a:fillRect/>
          </a:stretch>
        </p:blipFill>
        <p:spPr>
          <a:xfrm>
            <a:off x="4648200" y="2355850"/>
            <a:ext cx="4038600" cy="3014663"/>
          </a:xfr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5"/>
          <p:cNvSpPr>
            <a:spLocks noGrp="1"/>
          </p:cNvSpPr>
          <p:nvPr>
            <p:ph sz="half" idx="1"/>
          </p:nvPr>
        </p:nvSpPr>
        <p:spPr>
          <a:xfrm>
            <a:off x="457200" y="1600200"/>
            <a:ext cx="4038600" cy="4525963"/>
          </a:xfrm>
        </p:spPr>
        <p:txBody>
          <a:bodyPr/>
          <a:lstStyle/>
          <a:p>
            <a:r>
              <a:rPr lang="en-IE" smtClean="0"/>
              <a:t>Supervised Study</a:t>
            </a:r>
          </a:p>
          <a:p>
            <a:r>
              <a:rPr lang="en-IE" smtClean="0"/>
              <a:t>Study Skills </a:t>
            </a:r>
          </a:p>
          <a:p>
            <a:endParaRPr lang="en-IE" smtClean="0"/>
          </a:p>
        </p:txBody>
      </p:sp>
      <p:pic>
        <p:nvPicPr>
          <p:cNvPr id="68612" name="Picture 2"/>
          <p:cNvPicPr>
            <a:picLocks noGrp="1" noChangeAspect="1" noChangeArrowheads="1"/>
          </p:cNvPicPr>
          <p:nvPr>
            <p:ph sz="half" idx="2"/>
          </p:nvPr>
        </p:nvPicPr>
        <p:blipFill>
          <a:blip r:embed="rId2" cstate="print"/>
          <a:srcRect l="16605" t="29158" r="11906" b="16682"/>
          <a:stretch>
            <a:fillRect/>
          </a:stretch>
        </p:blipFill>
        <p:spPr>
          <a:xfrm>
            <a:off x="4722813" y="1600200"/>
            <a:ext cx="3889375" cy="4525963"/>
          </a:xfrm>
          <a:noFill/>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IE" smtClean="0"/>
              <a:t>Communication</a:t>
            </a:r>
          </a:p>
        </p:txBody>
      </p:sp>
      <p:sp>
        <p:nvSpPr>
          <p:cNvPr id="39939" name="Content Placeholder 2"/>
          <p:cNvSpPr>
            <a:spLocks noGrp="1"/>
          </p:cNvSpPr>
          <p:nvPr>
            <p:ph idx="1"/>
          </p:nvPr>
        </p:nvSpPr>
        <p:spPr/>
        <p:txBody>
          <a:bodyPr/>
          <a:lstStyle/>
          <a:p>
            <a:pPr>
              <a:defRPr/>
            </a:pPr>
            <a:r>
              <a:rPr lang="en-IE" dirty="0" smtClean="0"/>
              <a:t>Journal</a:t>
            </a:r>
            <a:r>
              <a:rPr lang="en-IE" dirty="0">
                <a:sym typeface="Wingdings" pitchFamily="2" charset="2"/>
              </a:rPr>
              <a:t>:</a:t>
            </a:r>
            <a:r>
              <a:rPr lang="en-IE" dirty="0" smtClean="0">
                <a:sym typeface="Wingdings" pitchFamily="2" charset="2"/>
              </a:rPr>
              <a:t> main form of communication between home and school</a:t>
            </a:r>
          </a:p>
          <a:p>
            <a:pPr>
              <a:defRPr/>
            </a:pPr>
            <a:r>
              <a:rPr lang="en-IE" dirty="0" smtClean="0">
                <a:sym typeface="Wingdings" pitchFamily="2" charset="2"/>
              </a:rPr>
              <a:t>Phone calls and appointments</a:t>
            </a:r>
          </a:p>
          <a:p>
            <a:pPr>
              <a:defRPr/>
            </a:pPr>
            <a:r>
              <a:rPr lang="en-IE" dirty="0" smtClean="0">
                <a:sym typeface="Wingdings" pitchFamily="2" charset="2"/>
              </a:rPr>
              <a:t>Texting system to text parents</a:t>
            </a:r>
          </a:p>
          <a:p>
            <a:pPr>
              <a:defRPr/>
            </a:pPr>
            <a:r>
              <a:rPr lang="en-IE" dirty="0" smtClean="0">
                <a:sym typeface="Wingdings" pitchFamily="2" charset="2"/>
              </a:rPr>
              <a:t>School Reports</a:t>
            </a:r>
          </a:p>
          <a:p>
            <a:pPr>
              <a:defRPr/>
            </a:pPr>
            <a:r>
              <a:rPr lang="en-IE" dirty="0" smtClean="0"/>
              <a:t>Parents Association</a:t>
            </a:r>
          </a:p>
          <a:p>
            <a:pPr>
              <a:defRPr/>
            </a:pPr>
            <a:r>
              <a:rPr lang="en-IE" dirty="0" smtClean="0"/>
              <a:t>Way2Pay system</a:t>
            </a:r>
          </a:p>
          <a:p>
            <a:pPr>
              <a:defRPr/>
            </a:pPr>
            <a:r>
              <a:rPr lang="en-IE" dirty="0" smtClean="0"/>
              <a:t>New Social Media Communication</a:t>
            </a:r>
          </a:p>
          <a:p>
            <a:pPr marL="0" indent="0">
              <a:buFontTx/>
              <a:buNone/>
              <a:defRPr/>
            </a:pPr>
            <a:endParaRPr lang="en-IE" dirty="0" smtClean="0"/>
          </a:p>
          <a:p>
            <a:pPr>
              <a:defRPr/>
            </a:pPr>
            <a:endParaRPr lang="en-IE" dirty="0" smtClean="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68313" y="476250"/>
            <a:ext cx="8229600" cy="1143000"/>
          </a:xfrm>
        </p:spPr>
        <p:txBody>
          <a:bodyPr/>
          <a:lstStyle/>
          <a:p>
            <a:r>
              <a:rPr lang="en-IE" sz="3200" smtClean="0"/>
              <a:t>Presentation available to download from school website under the parent tab</a:t>
            </a:r>
            <a:r>
              <a:rPr lang="en-IE" smtClean="0"/>
              <a:t/>
            </a:r>
            <a:br>
              <a:rPr lang="en-IE" smtClean="0"/>
            </a:br>
            <a:endParaRPr lang="en-IE" smtClean="0"/>
          </a:p>
        </p:txBody>
      </p:sp>
      <p:pic>
        <p:nvPicPr>
          <p:cNvPr id="70659" name="Content Placeholder 3"/>
          <p:cNvPicPr>
            <a:picLocks noGrp="1" noChangeAspect="1"/>
          </p:cNvPicPr>
          <p:nvPr>
            <p:ph idx="1"/>
          </p:nvPr>
        </p:nvPicPr>
        <p:blipFill>
          <a:blip r:embed="rId2" cstate="print"/>
          <a:srcRect/>
          <a:stretch>
            <a:fillRect/>
          </a:stretch>
        </p:blipFill>
        <p:spPr>
          <a:xfrm>
            <a:off x="1450975" y="1600200"/>
            <a:ext cx="6242050" cy="4525963"/>
          </a:xfr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endParaRPr lang="en-IE" smtClean="0"/>
          </a:p>
        </p:txBody>
      </p:sp>
      <p:sp>
        <p:nvSpPr>
          <p:cNvPr id="71683" name="Content Placeholder 2"/>
          <p:cNvSpPr>
            <a:spLocks noGrp="1"/>
          </p:cNvSpPr>
          <p:nvPr>
            <p:ph idx="1"/>
          </p:nvPr>
        </p:nvSpPr>
        <p:spPr/>
        <p:txBody>
          <a:bodyPr/>
          <a:lstStyle/>
          <a:p>
            <a:endParaRPr lang="en-IE" smtClean="0"/>
          </a:p>
        </p:txBody>
      </p:sp>
      <p:pic>
        <p:nvPicPr>
          <p:cNvPr id="71684" name="Picture 2"/>
          <p:cNvPicPr>
            <a:picLocks noChangeAspect="1" noChangeArrowheads="1"/>
          </p:cNvPicPr>
          <p:nvPr/>
        </p:nvPicPr>
        <p:blipFill>
          <a:blip r:embed="rId2" cstate="print"/>
          <a:srcRect l="11573" t="6400" r="12828" b="6019"/>
          <a:stretch>
            <a:fillRect/>
          </a:stretch>
        </p:blipFill>
        <p:spPr bwMode="auto">
          <a:xfrm>
            <a:off x="-1" y="0"/>
            <a:ext cx="9144001" cy="6858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IE" smtClean="0"/>
              <a:t>TY Website</a:t>
            </a:r>
          </a:p>
        </p:txBody>
      </p:sp>
      <p:pic>
        <p:nvPicPr>
          <p:cNvPr id="72707" name="Content Placeholder 3"/>
          <p:cNvPicPr>
            <a:picLocks noGrp="1" noChangeAspect="1"/>
          </p:cNvPicPr>
          <p:nvPr>
            <p:ph idx="1"/>
          </p:nvPr>
        </p:nvPicPr>
        <p:blipFill>
          <a:blip r:embed="rId2" cstate="print"/>
          <a:srcRect/>
          <a:stretch>
            <a:fillRect/>
          </a:stretch>
        </p:blipFill>
        <p:spPr>
          <a:xfrm>
            <a:off x="457200" y="2065338"/>
            <a:ext cx="8229600" cy="3595687"/>
          </a:xfr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IE" sz="4000" smtClean="0"/>
              <a:t>Programmes Offered at St. Anne’s</a:t>
            </a:r>
          </a:p>
        </p:txBody>
      </p:sp>
      <p:sp>
        <p:nvSpPr>
          <p:cNvPr id="27651" name="Content Placeholder 2"/>
          <p:cNvSpPr>
            <a:spLocks noGrp="1"/>
          </p:cNvSpPr>
          <p:nvPr>
            <p:ph idx="1"/>
          </p:nvPr>
        </p:nvSpPr>
        <p:spPr/>
        <p:txBody>
          <a:bodyPr/>
          <a:lstStyle/>
          <a:p>
            <a:pPr eaLnBrk="1" hangingPunct="1"/>
            <a:endParaRPr lang="en-IE" b="1" smtClean="0">
              <a:latin typeface="Garamond" pitchFamily="18" charset="0"/>
            </a:endParaRPr>
          </a:p>
          <a:p>
            <a:pPr eaLnBrk="1" hangingPunct="1"/>
            <a:r>
              <a:rPr lang="en-IE" b="1" smtClean="0">
                <a:latin typeface="Garamond" pitchFamily="18" charset="0"/>
              </a:rPr>
              <a:t>Junior Certificate</a:t>
            </a:r>
          </a:p>
          <a:p>
            <a:pPr eaLnBrk="1" hangingPunct="1"/>
            <a:r>
              <a:rPr lang="en-IE" b="1" smtClean="0">
                <a:latin typeface="Garamond" pitchFamily="18" charset="0"/>
              </a:rPr>
              <a:t>Leaving Certificate</a:t>
            </a:r>
          </a:p>
          <a:p>
            <a:pPr eaLnBrk="1" hangingPunct="1"/>
            <a:r>
              <a:rPr lang="en-IE" b="1" smtClean="0">
                <a:latin typeface="Garamond" pitchFamily="18" charset="0"/>
              </a:rPr>
              <a:t>Transition Year</a:t>
            </a:r>
          </a:p>
          <a:p>
            <a:pPr eaLnBrk="1" hangingPunct="1"/>
            <a:r>
              <a:rPr lang="en-IE" b="1" smtClean="0">
                <a:latin typeface="Garamond" pitchFamily="18" charset="0"/>
              </a:rPr>
              <a:t>LCVP (Part of Leaving Cert. Programme)</a:t>
            </a:r>
            <a:endParaRPr lang="en-GB" b="1" smtClean="0">
              <a:latin typeface="Garamond" pitchFamily="18" charset="0"/>
            </a:endParaRPr>
          </a:p>
          <a:p>
            <a:endParaRPr lang="en-IE" smtClean="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IE" smtClean="0"/>
              <a:t>What happens next?</a:t>
            </a:r>
          </a:p>
        </p:txBody>
      </p:sp>
      <p:sp>
        <p:nvSpPr>
          <p:cNvPr id="73731" name="Content Placeholder 2"/>
          <p:cNvSpPr>
            <a:spLocks noGrp="1"/>
          </p:cNvSpPr>
          <p:nvPr>
            <p:ph idx="1"/>
          </p:nvPr>
        </p:nvSpPr>
        <p:spPr/>
        <p:txBody>
          <a:bodyPr/>
          <a:lstStyle/>
          <a:p>
            <a:r>
              <a:rPr lang="en-IE" smtClean="0"/>
              <a:t>Acceptance form </a:t>
            </a:r>
          </a:p>
          <a:p>
            <a:r>
              <a:rPr lang="en-IE" smtClean="0"/>
              <a:t>€60 for jacket </a:t>
            </a:r>
          </a:p>
          <a:p>
            <a:r>
              <a:rPr lang="en-IE" smtClean="0"/>
              <a:t>Subject option form / Friend’s form</a:t>
            </a:r>
          </a:p>
          <a:p>
            <a:r>
              <a:rPr lang="en-US" smtClean="0"/>
              <a:t>Permission Form to use student images in school promotional material</a:t>
            </a:r>
            <a:endParaRPr lang="en-IE" smtClean="0"/>
          </a:p>
          <a:p>
            <a:r>
              <a:rPr lang="en-IE" smtClean="0"/>
              <a:t>All returned to the school office by Friday 5</a:t>
            </a:r>
            <a:r>
              <a:rPr lang="en-IE" baseline="30000" smtClean="0"/>
              <a:t>th</a:t>
            </a:r>
            <a:r>
              <a:rPr lang="en-IE" smtClean="0"/>
              <a:t> February 2016</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pPr>
              <a:defRPr/>
            </a:pPr>
            <a:r>
              <a:rPr lang="en-IE" dirty="0" smtClean="0"/>
              <a:t>April/May:	Entrance Assessment and 			Jacket fitting</a:t>
            </a:r>
          </a:p>
          <a:p>
            <a:pPr>
              <a:defRPr/>
            </a:pPr>
            <a:endParaRPr lang="en-IE" dirty="0" smtClean="0"/>
          </a:p>
          <a:p>
            <a:pPr>
              <a:defRPr/>
            </a:pPr>
            <a:r>
              <a:rPr lang="en-IE" dirty="0" smtClean="0"/>
              <a:t>June:		Options, booklist and other 			information posted </a:t>
            </a:r>
          </a:p>
          <a:p>
            <a:pPr marL="0" indent="0">
              <a:buFontTx/>
              <a:buNone/>
              <a:defRPr/>
            </a:pPr>
            <a:endParaRPr lang="en-IE" dirty="0" smtClean="0">
              <a:sym typeface="Wingdings" pitchFamily="2" charset="2"/>
            </a:endParaRPr>
          </a:p>
          <a:p>
            <a:pPr>
              <a:defRPr/>
            </a:pPr>
            <a:endParaRPr lang="en-IE" dirty="0" smtClean="0">
              <a:sym typeface="Wingdings" pitchFamily="2" charset="2"/>
            </a:endParaRPr>
          </a:p>
          <a:p>
            <a:pPr>
              <a:defRPr/>
            </a:pPr>
            <a:endParaRPr lang="en-IE" dirty="0" smtClean="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IE" smtClean="0"/>
              <a:t>Entrance Assessment</a:t>
            </a:r>
          </a:p>
        </p:txBody>
      </p:sp>
      <p:sp>
        <p:nvSpPr>
          <p:cNvPr id="43011" name="Content Placeholder 2"/>
          <p:cNvSpPr>
            <a:spLocks noGrp="1"/>
          </p:cNvSpPr>
          <p:nvPr>
            <p:ph idx="1"/>
          </p:nvPr>
        </p:nvSpPr>
        <p:spPr/>
        <p:txBody>
          <a:bodyPr/>
          <a:lstStyle/>
          <a:p>
            <a:pPr>
              <a:defRPr/>
            </a:pPr>
            <a:r>
              <a:rPr lang="en-IE" dirty="0" smtClean="0"/>
              <a:t>This will happen in April/May.   </a:t>
            </a:r>
          </a:p>
          <a:p>
            <a:pPr>
              <a:defRPr/>
            </a:pPr>
            <a:r>
              <a:rPr lang="en-IE" dirty="0" smtClean="0"/>
              <a:t>Students need 2 pens or pencils and a snack.</a:t>
            </a:r>
          </a:p>
          <a:p>
            <a:pPr>
              <a:defRPr/>
            </a:pPr>
            <a:r>
              <a:rPr lang="en-IE" dirty="0" smtClean="0"/>
              <a:t>The purpose of this assessment is to gather further information on possible student needs and also to form mixed ability classes.</a:t>
            </a:r>
          </a:p>
          <a:p>
            <a:pPr>
              <a:defRPr/>
            </a:pPr>
            <a:r>
              <a:rPr lang="en-IE" dirty="0" smtClean="0"/>
              <a:t>There is no need to worry about this and for once studying for it won’t help!</a:t>
            </a:r>
          </a:p>
          <a:p>
            <a:pPr marL="0" indent="0">
              <a:buFontTx/>
              <a:buNone/>
              <a:defRPr/>
            </a:pPr>
            <a:endParaRPr lang="en-IE" dirty="0"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ChangeArrowheads="1"/>
          </p:cNvSpPr>
          <p:nvPr/>
        </p:nvSpPr>
        <p:spPr bwMode="auto">
          <a:xfrm>
            <a:off x="323850" y="836613"/>
            <a:ext cx="8280400" cy="5632450"/>
          </a:xfrm>
          <a:prstGeom prst="rect">
            <a:avLst/>
          </a:prstGeom>
          <a:noFill/>
          <a:ln w="9525">
            <a:noFill/>
            <a:miter lim="800000"/>
            <a:headEnd/>
            <a:tailEnd/>
          </a:ln>
        </p:spPr>
        <p:txBody>
          <a:bodyPr>
            <a:spAutoFit/>
          </a:bodyPr>
          <a:lstStyle/>
          <a:p>
            <a:r>
              <a:rPr lang="en-IE" b="1"/>
              <a:t>Verbal Classification</a:t>
            </a:r>
            <a:endParaRPr lang="en-IE"/>
          </a:p>
          <a:p>
            <a:r>
              <a:rPr lang="en-IE"/>
              <a:t>The student is given a list of three words that are alike in some way. The student is asked to choose a word, from a selection of five words, that is also alike in the same way. </a:t>
            </a:r>
          </a:p>
          <a:p>
            <a:r>
              <a:rPr lang="en-IE" b="1"/>
              <a:t>Example:</a:t>
            </a:r>
            <a:r>
              <a:rPr lang="en-IE"/>
              <a:t> </a:t>
            </a:r>
            <a:r>
              <a:rPr lang="en-IE" i="1"/>
              <a:t>green blue red.</a:t>
            </a:r>
            <a:r>
              <a:rPr lang="en-IE"/>
              <a:t/>
            </a:r>
            <a:br>
              <a:rPr lang="en-IE"/>
            </a:br>
            <a:r>
              <a:rPr lang="en-IE" b="1"/>
              <a:t>Choices:</a:t>
            </a:r>
            <a:r>
              <a:rPr lang="en-IE"/>
              <a:t> </a:t>
            </a:r>
            <a:r>
              <a:rPr lang="en-IE" i="1"/>
              <a:t>color; crayon, paint, yellow, rainbow.</a:t>
            </a:r>
            <a:r>
              <a:rPr lang="en-IE"/>
              <a:t> </a:t>
            </a:r>
          </a:p>
          <a:p>
            <a:endParaRPr lang="en-IE"/>
          </a:p>
          <a:p>
            <a:r>
              <a:rPr lang="en-IE" b="1"/>
              <a:t>Sentence Completion</a:t>
            </a:r>
            <a:endParaRPr lang="en-IE"/>
          </a:p>
          <a:p>
            <a:r>
              <a:rPr lang="en-IE"/>
              <a:t>The student is given a sentence with a word left out and is asked to choose a word that makes the best sense in the sentence. </a:t>
            </a:r>
          </a:p>
          <a:p>
            <a:r>
              <a:rPr lang="en-IE" b="1"/>
              <a:t>Example:</a:t>
            </a:r>
            <a:r>
              <a:rPr lang="en-IE"/>
              <a:t> </a:t>
            </a:r>
            <a:r>
              <a:rPr lang="en-IE" i="1"/>
              <a:t>Apples on trees.</a:t>
            </a:r>
            <a:r>
              <a:rPr lang="en-IE"/>
              <a:t/>
            </a:r>
            <a:br>
              <a:rPr lang="en-IE"/>
            </a:br>
            <a:r>
              <a:rPr lang="en-IE" b="1"/>
              <a:t>Choices:</a:t>
            </a:r>
            <a:r>
              <a:rPr lang="en-IE"/>
              <a:t> </a:t>
            </a:r>
            <a:r>
              <a:rPr lang="en-IE" i="1"/>
              <a:t>fall; grow; show; bloom; spread.</a:t>
            </a:r>
          </a:p>
          <a:p>
            <a:endParaRPr lang="en-IE"/>
          </a:p>
          <a:p>
            <a:r>
              <a:rPr lang="en-IE" b="1"/>
              <a:t>Verbal Analogies</a:t>
            </a:r>
            <a:endParaRPr lang="en-IE"/>
          </a:p>
          <a:p>
            <a:r>
              <a:rPr lang="en-IE"/>
              <a:t>The student is given three words in dark type. The first two words go together. The third word goes with one of the answer choices. The student is asked to choose the word that goes with the third word the same way that the second word goes with the first. </a:t>
            </a:r>
          </a:p>
          <a:p>
            <a:r>
              <a:rPr lang="en-IE" b="1"/>
              <a:t>Example:</a:t>
            </a:r>
            <a:r>
              <a:rPr lang="en-IE"/>
              <a:t> </a:t>
            </a:r>
            <a:r>
              <a:rPr lang="en-IE" b="1" i="1"/>
              <a:t>new</a:t>
            </a:r>
            <a:r>
              <a:rPr lang="en-IE" i="1"/>
              <a:t> (is to) </a:t>
            </a:r>
            <a:r>
              <a:rPr lang="en-IE" b="1" i="1"/>
              <a:t>old</a:t>
            </a:r>
            <a:r>
              <a:rPr lang="en-IE" i="1"/>
              <a:t> : </a:t>
            </a:r>
            <a:r>
              <a:rPr lang="en-IE" b="1" i="1"/>
              <a:t>wet</a:t>
            </a:r>
            <a:r>
              <a:rPr lang="en-IE" i="1"/>
              <a:t> (is to)</a:t>
            </a:r>
            <a:r>
              <a:rPr lang="en-IE"/>
              <a:t/>
            </a:r>
            <a:br>
              <a:rPr lang="en-IE"/>
            </a:br>
            <a:r>
              <a:rPr lang="en-IE" b="1"/>
              <a:t>Choices:</a:t>
            </a:r>
            <a:r>
              <a:rPr lang="en-IE"/>
              <a:t> </a:t>
            </a:r>
            <a:r>
              <a:rPr lang="en-IE" i="1"/>
              <a:t>rain; drip; hot; sun; dry .</a:t>
            </a:r>
            <a:r>
              <a:rPr lang="en-IE"/>
              <a:t> </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3"/>
          <p:cNvSpPr>
            <a:spLocks noGrp="1"/>
          </p:cNvSpPr>
          <p:nvPr>
            <p:ph type="title"/>
          </p:nvPr>
        </p:nvSpPr>
        <p:spPr/>
        <p:txBody>
          <a:bodyPr/>
          <a:lstStyle/>
          <a:p>
            <a:r>
              <a:rPr lang="en-IE" smtClean="0"/>
              <a:t>Extension	</a:t>
            </a:r>
          </a:p>
        </p:txBody>
      </p:sp>
      <p:sp>
        <p:nvSpPr>
          <p:cNvPr id="77827" name="Content Placeholder 4"/>
          <p:cNvSpPr>
            <a:spLocks noGrp="1"/>
          </p:cNvSpPr>
          <p:nvPr>
            <p:ph idx="1"/>
          </p:nvPr>
        </p:nvSpPr>
        <p:spPr/>
        <p:txBody>
          <a:bodyPr/>
          <a:lstStyle/>
          <a:p>
            <a:r>
              <a:rPr lang="en-IE" smtClean="0"/>
              <a:t>Good news – Planning Permission granted</a:t>
            </a:r>
          </a:p>
          <a:p>
            <a:r>
              <a:rPr lang="en-IE" smtClean="0"/>
              <a:t>Next step – Out to tender for contractors</a:t>
            </a:r>
          </a:p>
          <a:p>
            <a:r>
              <a:rPr lang="en-IE" smtClean="0"/>
              <a:t>Hope to have contractor on site during the summer</a:t>
            </a:r>
          </a:p>
          <a:p>
            <a:r>
              <a:rPr lang="en-IE" smtClean="0"/>
              <a:t>Estimated 12 month build time</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Users\fdaly\AppData\Local\Microsoft\Windows\Temporary Internet Files\Content.IE5\532SD4UI\photoCA11PD94.JPG"/>
          <p:cNvPicPr>
            <a:picLocks noChangeAspect="1" noChangeArrowheads="1"/>
          </p:cNvPicPr>
          <p:nvPr/>
        </p:nvPicPr>
        <p:blipFill>
          <a:blip r:embed="rId2" cstate="print"/>
          <a:srcRect r="5278" b="8519"/>
          <a:stretch>
            <a:fillRect/>
          </a:stretch>
        </p:blipFill>
        <p:spPr bwMode="auto">
          <a:xfrm>
            <a:off x="1104900" y="1257300"/>
            <a:ext cx="6496050" cy="4705350"/>
          </a:xfrm>
          <a:prstGeom prst="rect">
            <a:avLst/>
          </a:prstGeom>
          <a:noFill/>
          <a:ln w="9525">
            <a:noFill/>
            <a:miter lim="800000"/>
            <a:headEnd/>
            <a:tailEnd/>
          </a:ln>
        </p:spPr>
      </p:pic>
      <p:cxnSp>
        <p:nvCxnSpPr>
          <p:cNvPr id="6" name="Straight Arrow Connector 5"/>
          <p:cNvCxnSpPr/>
          <p:nvPr/>
        </p:nvCxnSpPr>
        <p:spPr>
          <a:xfrm flipV="1">
            <a:off x="5364163" y="1257300"/>
            <a:ext cx="2447925" cy="235267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78852" name="TextBox 6"/>
          <p:cNvSpPr txBox="1">
            <a:spLocks noChangeArrowheads="1"/>
          </p:cNvSpPr>
          <p:nvPr/>
        </p:nvSpPr>
        <p:spPr bwMode="auto">
          <a:xfrm>
            <a:off x="7775575" y="549275"/>
            <a:ext cx="1296988" cy="646113"/>
          </a:xfrm>
          <a:prstGeom prst="rect">
            <a:avLst/>
          </a:prstGeom>
          <a:noFill/>
          <a:ln w="9525">
            <a:noFill/>
            <a:miter lim="800000"/>
            <a:headEnd/>
            <a:tailEnd/>
          </a:ln>
        </p:spPr>
        <p:txBody>
          <a:bodyPr>
            <a:spAutoFit/>
          </a:bodyPr>
          <a:lstStyle/>
          <a:p>
            <a:r>
              <a:rPr lang="en-IE"/>
              <a:t>Existing School</a:t>
            </a:r>
          </a:p>
        </p:txBody>
      </p:sp>
      <p:cxnSp>
        <p:nvCxnSpPr>
          <p:cNvPr id="9" name="Straight Arrow Connector 8"/>
          <p:cNvCxnSpPr/>
          <p:nvPr/>
        </p:nvCxnSpPr>
        <p:spPr>
          <a:xfrm flipV="1">
            <a:off x="6804025" y="3500438"/>
            <a:ext cx="1368425" cy="15128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8854" name="TextBox 9"/>
          <p:cNvSpPr txBox="1">
            <a:spLocks noChangeArrowheads="1"/>
          </p:cNvSpPr>
          <p:nvPr/>
        </p:nvSpPr>
        <p:spPr bwMode="auto">
          <a:xfrm>
            <a:off x="7956550" y="3141663"/>
            <a:ext cx="936625" cy="1200150"/>
          </a:xfrm>
          <a:prstGeom prst="rect">
            <a:avLst/>
          </a:prstGeom>
          <a:noFill/>
          <a:ln w="9525">
            <a:noFill/>
            <a:miter lim="800000"/>
            <a:headEnd/>
            <a:tailEnd/>
          </a:ln>
        </p:spPr>
        <p:txBody>
          <a:bodyPr>
            <a:spAutoFit/>
          </a:bodyPr>
          <a:lstStyle/>
          <a:p>
            <a:r>
              <a:rPr lang="en-IE"/>
              <a:t>New drop off system</a:t>
            </a:r>
          </a:p>
        </p:txBody>
      </p:sp>
      <p:sp>
        <p:nvSpPr>
          <p:cNvPr id="78855" name="Title 10"/>
          <p:cNvSpPr>
            <a:spLocks noGrp="1"/>
          </p:cNvSpPr>
          <p:nvPr>
            <p:ph type="title"/>
          </p:nvPr>
        </p:nvSpPr>
        <p:spPr>
          <a:xfrm>
            <a:off x="457200" y="274638"/>
            <a:ext cx="6778625" cy="1143000"/>
          </a:xfrm>
        </p:spPr>
        <p:txBody>
          <a:bodyPr/>
          <a:lstStyle/>
          <a:p>
            <a:r>
              <a:rPr lang="en-IE" smtClean="0"/>
              <a:t>New extension plan</a:t>
            </a:r>
          </a:p>
        </p:txBody>
      </p:sp>
      <p:cxnSp>
        <p:nvCxnSpPr>
          <p:cNvPr id="15" name="Straight Arrow Connector 14"/>
          <p:cNvCxnSpPr/>
          <p:nvPr/>
        </p:nvCxnSpPr>
        <p:spPr>
          <a:xfrm flipH="1" flipV="1">
            <a:off x="611188" y="1484313"/>
            <a:ext cx="1800225" cy="57626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8858" name="TextBox 15"/>
          <p:cNvSpPr txBox="1">
            <a:spLocks noChangeArrowheads="1"/>
          </p:cNvSpPr>
          <p:nvPr/>
        </p:nvSpPr>
        <p:spPr bwMode="auto">
          <a:xfrm>
            <a:off x="250825" y="1257300"/>
            <a:ext cx="720725" cy="923925"/>
          </a:xfrm>
          <a:prstGeom prst="rect">
            <a:avLst/>
          </a:prstGeom>
          <a:noFill/>
          <a:ln w="9525">
            <a:noFill/>
            <a:miter lim="800000"/>
            <a:headEnd/>
            <a:tailEnd/>
          </a:ln>
        </p:spPr>
        <p:txBody>
          <a:bodyPr>
            <a:spAutoFit/>
          </a:bodyPr>
          <a:lstStyle/>
          <a:p>
            <a:r>
              <a:rPr lang="en-IE"/>
              <a:t>NewPE Hall</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IE" smtClean="0"/>
              <a:t>Extension</a:t>
            </a:r>
          </a:p>
        </p:txBody>
      </p:sp>
      <p:pic>
        <p:nvPicPr>
          <p:cNvPr id="79875" name="Picture 2"/>
          <p:cNvPicPr>
            <a:picLocks noGrp="1" noChangeAspect="1" noChangeArrowheads="1"/>
          </p:cNvPicPr>
          <p:nvPr>
            <p:ph sz="half" idx="1"/>
          </p:nvPr>
        </p:nvPicPr>
        <p:blipFill>
          <a:blip r:embed="rId2" cstate="print"/>
          <a:srcRect/>
          <a:stretch>
            <a:fillRect/>
          </a:stretch>
        </p:blipFill>
        <p:spPr>
          <a:xfrm>
            <a:off x="539750" y="1125538"/>
            <a:ext cx="2668588" cy="2505075"/>
          </a:xfrm>
          <a:noFill/>
        </p:spPr>
      </p:pic>
      <p:sp>
        <p:nvSpPr>
          <p:cNvPr id="79876" name="Content Placeholder 3"/>
          <p:cNvSpPr>
            <a:spLocks noGrp="1"/>
          </p:cNvSpPr>
          <p:nvPr>
            <p:ph sz="half" idx="2"/>
          </p:nvPr>
        </p:nvSpPr>
        <p:spPr>
          <a:xfrm>
            <a:off x="3995738" y="1341438"/>
            <a:ext cx="4691062" cy="4525962"/>
          </a:xfrm>
        </p:spPr>
        <p:txBody>
          <a:bodyPr/>
          <a:lstStyle/>
          <a:p>
            <a:r>
              <a:rPr lang="en-IE" smtClean="0"/>
              <a:t>Full Size PE Hall</a:t>
            </a:r>
          </a:p>
          <a:p>
            <a:r>
              <a:rPr lang="en-IE" smtClean="0"/>
              <a:t>8 General Classrooms</a:t>
            </a:r>
          </a:p>
          <a:p>
            <a:r>
              <a:rPr lang="en-IE" smtClean="0"/>
              <a:t>A 4</a:t>
            </a:r>
            <a:r>
              <a:rPr lang="en-IE" baseline="30000" smtClean="0"/>
              <a:t>th</a:t>
            </a:r>
            <a:r>
              <a:rPr lang="en-IE" smtClean="0"/>
              <a:t> Science Lab.</a:t>
            </a:r>
          </a:p>
          <a:p>
            <a:r>
              <a:rPr lang="en-IE" smtClean="0"/>
              <a:t>A 2</a:t>
            </a:r>
            <a:r>
              <a:rPr lang="en-IE" baseline="30000" smtClean="0"/>
              <a:t>nd</a:t>
            </a:r>
            <a:r>
              <a:rPr lang="en-IE" smtClean="0"/>
              <a:t> Home Ec. Room</a:t>
            </a:r>
          </a:p>
          <a:p>
            <a:r>
              <a:rPr lang="en-IE" smtClean="0"/>
              <a:t>A 2</a:t>
            </a:r>
            <a:r>
              <a:rPr lang="en-IE" baseline="30000" smtClean="0"/>
              <a:t>nd</a:t>
            </a:r>
            <a:r>
              <a:rPr lang="en-IE" smtClean="0"/>
              <a:t> Engineering Room</a:t>
            </a:r>
          </a:p>
          <a:p>
            <a:r>
              <a:rPr lang="en-IE" smtClean="0"/>
              <a:t>A 2</a:t>
            </a:r>
            <a:r>
              <a:rPr lang="en-IE" baseline="30000" smtClean="0"/>
              <a:t>nd</a:t>
            </a:r>
            <a:r>
              <a:rPr lang="en-IE" smtClean="0"/>
              <a:t> Computer Room</a:t>
            </a:r>
          </a:p>
          <a:p>
            <a:r>
              <a:rPr lang="en-IE" smtClean="0"/>
              <a:t>A Dining Area</a:t>
            </a:r>
          </a:p>
          <a:p>
            <a:r>
              <a:rPr lang="en-IE" smtClean="0"/>
              <a:t>Staffroom</a:t>
            </a:r>
          </a:p>
          <a:p>
            <a:r>
              <a:rPr lang="en-IE" smtClean="0"/>
              <a:t>Offices</a:t>
            </a:r>
          </a:p>
          <a:p>
            <a:r>
              <a:rPr lang="en-IE" smtClean="0"/>
              <a:t>Storage</a:t>
            </a:r>
          </a:p>
          <a:p>
            <a:endParaRPr lang="en-IE" smtClean="0"/>
          </a:p>
          <a:p>
            <a:endParaRPr lang="en-IE" smtClean="0"/>
          </a:p>
        </p:txBody>
      </p:sp>
      <p:pic>
        <p:nvPicPr>
          <p:cNvPr id="79877" name="Content Placeholder 4"/>
          <p:cNvPicPr>
            <a:picLocks noChangeAspect="1"/>
          </p:cNvPicPr>
          <p:nvPr/>
        </p:nvPicPr>
        <p:blipFill>
          <a:blip r:embed="rId3" cstate="print"/>
          <a:srcRect/>
          <a:stretch>
            <a:fillRect/>
          </a:stretch>
        </p:blipFill>
        <p:spPr bwMode="auto">
          <a:xfrm>
            <a:off x="468313" y="3933825"/>
            <a:ext cx="3405187" cy="2159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107950" y="120650"/>
            <a:ext cx="5759450" cy="1795463"/>
          </a:xfrm>
        </p:spPr>
        <p:txBody>
          <a:bodyPr/>
          <a:lstStyle/>
          <a:p>
            <a:r>
              <a:rPr lang="en-IE" sz="3600" smtClean="0"/>
              <a:t>Most important things to remember…</a:t>
            </a:r>
          </a:p>
        </p:txBody>
      </p:sp>
      <p:sp>
        <p:nvSpPr>
          <p:cNvPr id="80899" name="Content Placeholder 2"/>
          <p:cNvSpPr>
            <a:spLocks noGrp="1"/>
          </p:cNvSpPr>
          <p:nvPr>
            <p:ph idx="1"/>
          </p:nvPr>
        </p:nvSpPr>
        <p:spPr>
          <a:xfrm>
            <a:off x="395288" y="1557338"/>
            <a:ext cx="8229600" cy="4525962"/>
          </a:xfrm>
        </p:spPr>
        <p:txBody>
          <a:bodyPr/>
          <a:lstStyle/>
          <a:p>
            <a:endParaRPr lang="en-IE" sz="2800" smtClean="0"/>
          </a:p>
          <a:p>
            <a:r>
              <a:rPr lang="en-IE" sz="2800" smtClean="0"/>
              <a:t>Prepare yourself  for secondary school by having the correct books and uniform.</a:t>
            </a:r>
          </a:p>
          <a:p>
            <a:endParaRPr lang="en-IE" sz="2800" smtClean="0"/>
          </a:p>
          <a:p>
            <a:r>
              <a:rPr lang="en-IE" sz="2800" smtClean="0"/>
              <a:t>Be positive! Try not to worry about the transition</a:t>
            </a:r>
          </a:p>
          <a:p>
            <a:endParaRPr lang="en-IE" sz="2800" smtClean="0"/>
          </a:p>
          <a:p>
            <a:r>
              <a:rPr lang="en-IE" sz="2800" smtClean="0"/>
              <a:t>We really look forward to welcoming you here and will do everything we can to help you enjoy your Post-Primary school experience and achieve your academic potential</a:t>
            </a:r>
          </a:p>
        </p:txBody>
      </p:sp>
      <p:pic>
        <p:nvPicPr>
          <p:cNvPr id="80900" name="Picture 4" descr="C:\Users\fdaly\AppData\Local\Microsoft\Windows\Temporary Internet Files\Content.IE5\532SD4UI\470558850_10b6620284_z[1].jpg"/>
          <p:cNvPicPr>
            <a:picLocks noChangeAspect="1" noChangeArrowheads="1"/>
          </p:cNvPicPr>
          <p:nvPr/>
        </p:nvPicPr>
        <p:blipFill>
          <a:blip r:embed="rId2" cstate="print"/>
          <a:srcRect/>
          <a:stretch>
            <a:fillRect/>
          </a:stretch>
        </p:blipFill>
        <p:spPr bwMode="auto">
          <a:xfrm>
            <a:off x="5435600" y="50800"/>
            <a:ext cx="3560763" cy="2016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IE" smtClean="0"/>
              <a:t>Questions</a:t>
            </a:r>
          </a:p>
        </p:txBody>
      </p:sp>
      <p:pic>
        <p:nvPicPr>
          <p:cNvPr id="81923" name="Picture 2" descr="C:\Users\fdaly\AppData\Local\Microsoft\Windows\Temporary Internet Files\Content.IE5\60B622TT\question-mark-face[1].jpg"/>
          <p:cNvPicPr>
            <a:picLocks noGrp="1" noChangeAspect="1" noChangeArrowheads="1"/>
          </p:cNvPicPr>
          <p:nvPr>
            <p:ph idx="1"/>
          </p:nvPr>
        </p:nvPicPr>
        <p:blipFill>
          <a:blip r:embed="rId2" cstate="print"/>
          <a:srcRect/>
          <a:stretch>
            <a:fillRect/>
          </a:stretch>
        </p:blipFill>
        <p:spPr>
          <a:xfrm>
            <a:off x="2566988" y="1600200"/>
            <a:ext cx="4010025" cy="4525963"/>
          </a:xfr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4"/>
          </p:nvPr>
        </p:nvPicPr>
        <p:blipFill>
          <a:blip r:embed="rId2" cstate="print"/>
          <a:srcRect l="5625" r="5625"/>
          <a:stretch>
            <a:fillRect/>
          </a:stretch>
        </p:blipFill>
        <p:spPr>
          <a:xfrm>
            <a:off x="228600" y="3429000"/>
            <a:ext cx="2070100" cy="3124200"/>
          </a:xfrm>
        </p:spPr>
      </p:pic>
      <p:pic>
        <p:nvPicPr>
          <p:cNvPr id="11" name="Picture Placeholder 10"/>
          <p:cNvPicPr>
            <a:picLocks noGrp="1" noChangeAspect="1"/>
          </p:cNvPicPr>
          <p:nvPr>
            <p:ph type="pic" sz="quarter" idx="17"/>
          </p:nvPr>
        </p:nvPicPr>
        <p:blipFill>
          <a:blip r:embed="rId3" cstate="print"/>
          <a:srcRect l="12500" r="12500"/>
          <a:stretch>
            <a:fillRect/>
          </a:stretch>
        </p:blipFill>
        <p:spPr/>
      </p:pic>
      <p:pic>
        <p:nvPicPr>
          <p:cNvPr id="13" name="Picture Placeholder 12"/>
          <p:cNvPicPr>
            <a:picLocks noGrp="1" noChangeAspect="1"/>
          </p:cNvPicPr>
          <p:nvPr>
            <p:ph type="pic" sz="quarter" idx="26"/>
          </p:nvPr>
        </p:nvPicPr>
        <p:blipFill>
          <a:blip r:embed="rId4" cstate="print"/>
          <a:stretch>
            <a:fillRect/>
          </a:stretch>
        </p:blipFill>
        <p:spPr>
          <a:xfrm>
            <a:off x="228600" y="1208088"/>
            <a:ext cx="2070100" cy="1165225"/>
          </a:xfrm>
        </p:spPr>
      </p:pic>
      <p:pic>
        <p:nvPicPr>
          <p:cNvPr id="17" name="Picture Placeholder 16"/>
          <p:cNvPicPr>
            <a:picLocks noGrp="1" noChangeAspect="1"/>
          </p:cNvPicPr>
          <p:nvPr>
            <p:ph type="pic" sz="quarter" idx="27"/>
          </p:nvPr>
        </p:nvPicPr>
        <p:blipFill>
          <a:blip r:embed="rId5" cstate="print"/>
          <a:srcRect l="12500" r="12500"/>
          <a:stretch>
            <a:fillRect/>
          </a:stretch>
        </p:blipFill>
        <p:spPr/>
      </p:pic>
      <p:pic>
        <p:nvPicPr>
          <p:cNvPr id="16" name="Picture Placeholder 15"/>
          <p:cNvPicPr>
            <a:picLocks noGrp="1" noChangeAspect="1"/>
          </p:cNvPicPr>
          <p:nvPr>
            <p:ph type="pic" sz="quarter" idx="28"/>
          </p:nvPr>
        </p:nvPicPr>
        <p:blipFill>
          <a:blip r:embed="rId6" cstate="print"/>
          <a:srcRect l="12500" r="12500"/>
          <a:stretch>
            <a:fillRect/>
          </a:stretch>
        </p:blip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IE" smtClean="0"/>
              <a:t>New Junior Cycle</a:t>
            </a:r>
          </a:p>
        </p:txBody>
      </p:sp>
      <p:sp>
        <p:nvSpPr>
          <p:cNvPr id="3" name="Content Placeholder 2"/>
          <p:cNvSpPr>
            <a:spLocks noGrp="1"/>
          </p:cNvSpPr>
          <p:nvPr>
            <p:ph idx="1"/>
          </p:nvPr>
        </p:nvSpPr>
        <p:spPr/>
        <p:txBody>
          <a:bodyPr/>
          <a:lstStyle/>
          <a:p>
            <a:pPr lvl="1">
              <a:defRPr/>
            </a:pPr>
            <a:r>
              <a:rPr lang="en-IE" sz="3200" dirty="0" smtClean="0"/>
              <a:t>New English Curriculum underway since September 2014</a:t>
            </a:r>
          </a:p>
          <a:p>
            <a:pPr lvl="1">
              <a:defRPr/>
            </a:pPr>
            <a:r>
              <a:rPr lang="en-IE" sz="3200" dirty="0" smtClean="0"/>
              <a:t>Science and Business to be introduced to 1</a:t>
            </a:r>
            <a:r>
              <a:rPr lang="en-IE" sz="3200" baseline="30000" dirty="0" smtClean="0"/>
              <a:t>st</a:t>
            </a:r>
            <a:r>
              <a:rPr lang="en-IE" sz="3200" dirty="0" smtClean="0"/>
              <a:t> years 2016-2017</a:t>
            </a:r>
          </a:p>
          <a:p>
            <a:pPr lvl="1">
              <a:defRPr/>
            </a:pPr>
            <a:r>
              <a:rPr lang="en-IE" sz="3200" dirty="0" smtClean="0"/>
              <a:t>All other subjects remain the same</a:t>
            </a:r>
          </a:p>
          <a:p>
            <a:pPr lvl="1">
              <a:defRPr/>
            </a:pPr>
            <a:r>
              <a:rPr lang="en-IE" sz="3200" dirty="0" smtClean="0"/>
              <a:t>Awaiting further clarification from the DES</a:t>
            </a:r>
          </a:p>
          <a:p>
            <a:pPr marL="457200" lvl="1" indent="0">
              <a:buFontTx/>
              <a:buNone/>
              <a:defRPr/>
            </a:pPr>
            <a:endParaRPr lang="en-IE"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IE" smtClean="0"/>
              <a:t>Core Subjects for Junior Cycle</a:t>
            </a:r>
          </a:p>
        </p:txBody>
      </p:sp>
      <p:sp>
        <p:nvSpPr>
          <p:cNvPr id="30723" name="Content Placeholder 2"/>
          <p:cNvSpPr>
            <a:spLocks noGrp="1"/>
          </p:cNvSpPr>
          <p:nvPr>
            <p:ph idx="1"/>
          </p:nvPr>
        </p:nvSpPr>
        <p:spPr>
          <a:xfrm>
            <a:off x="107950" y="1484313"/>
            <a:ext cx="8229600" cy="5373687"/>
          </a:xfrm>
        </p:spPr>
        <p:txBody>
          <a:bodyPr/>
          <a:lstStyle/>
          <a:p>
            <a:r>
              <a:rPr lang="en-IE" smtClean="0"/>
              <a:t>English </a:t>
            </a:r>
          </a:p>
          <a:p>
            <a:r>
              <a:rPr lang="en-IE" smtClean="0"/>
              <a:t>Irish</a:t>
            </a:r>
          </a:p>
          <a:p>
            <a:r>
              <a:rPr lang="en-IE" smtClean="0"/>
              <a:t>Maths</a:t>
            </a:r>
          </a:p>
          <a:p>
            <a:r>
              <a:rPr lang="en-IE" smtClean="0"/>
              <a:t>History</a:t>
            </a:r>
          </a:p>
          <a:p>
            <a:r>
              <a:rPr lang="en-IE" smtClean="0"/>
              <a:t>Geography</a:t>
            </a:r>
          </a:p>
          <a:p>
            <a:r>
              <a:rPr lang="en-IE" smtClean="0"/>
              <a:t>Religion </a:t>
            </a:r>
          </a:p>
          <a:p>
            <a:r>
              <a:rPr lang="en-IE" smtClean="0"/>
              <a:t>CSPE</a:t>
            </a:r>
          </a:p>
          <a:p>
            <a:r>
              <a:rPr lang="en-IE" smtClean="0"/>
              <a:t>SPHE</a:t>
            </a:r>
          </a:p>
          <a:p>
            <a:r>
              <a:rPr lang="en-IE" smtClean="0"/>
              <a:t>P.E.</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p:cNvSpPr>
            <a:spLocks noGrp="1"/>
          </p:cNvSpPr>
          <p:nvPr>
            <p:ph type="title"/>
          </p:nvPr>
        </p:nvSpPr>
        <p:spPr/>
        <p:txBody>
          <a:bodyPr/>
          <a:lstStyle/>
          <a:p>
            <a:r>
              <a:rPr lang="en-IE" b="1" smtClean="0">
                <a:latin typeface="Garamond" pitchFamily="18" charset="0"/>
              </a:rPr>
              <a:t>Subject Options for Junior Cycle</a:t>
            </a:r>
            <a:endParaRPr lang="en-IE" smtClean="0"/>
          </a:p>
        </p:txBody>
      </p:sp>
      <p:sp>
        <p:nvSpPr>
          <p:cNvPr id="31747" name="Content Placeholder 4"/>
          <p:cNvSpPr>
            <a:spLocks noGrp="1"/>
          </p:cNvSpPr>
          <p:nvPr>
            <p:ph sz="half" idx="1"/>
          </p:nvPr>
        </p:nvSpPr>
        <p:spPr>
          <a:xfrm>
            <a:off x="323850" y="1700213"/>
            <a:ext cx="4895850" cy="4525962"/>
          </a:xfrm>
        </p:spPr>
        <p:txBody>
          <a:bodyPr/>
          <a:lstStyle/>
          <a:p>
            <a:r>
              <a:rPr lang="en-IE" smtClean="0"/>
              <a:t>Art</a:t>
            </a:r>
          </a:p>
          <a:p>
            <a:r>
              <a:rPr lang="en-IE" smtClean="0"/>
              <a:t>Business</a:t>
            </a:r>
          </a:p>
          <a:p>
            <a:r>
              <a:rPr lang="en-IE" smtClean="0"/>
              <a:t>French</a:t>
            </a:r>
          </a:p>
          <a:p>
            <a:r>
              <a:rPr lang="en-IE" smtClean="0"/>
              <a:t>Home Economics</a:t>
            </a:r>
          </a:p>
          <a:p>
            <a:r>
              <a:rPr lang="en-IE" sz="2700" smtClean="0"/>
              <a:t>Metalwork</a:t>
            </a:r>
          </a:p>
          <a:p>
            <a:r>
              <a:rPr lang="en-IE" sz="2700" smtClean="0"/>
              <a:t>Woodwork</a:t>
            </a:r>
          </a:p>
        </p:txBody>
      </p:sp>
      <p:sp>
        <p:nvSpPr>
          <p:cNvPr id="31748" name="Content Placeholder 5"/>
          <p:cNvSpPr>
            <a:spLocks noGrp="1"/>
          </p:cNvSpPr>
          <p:nvPr>
            <p:ph sz="half" idx="2"/>
          </p:nvPr>
        </p:nvSpPr>
        <p:spPr>
          <a:xfrm>
            <a:off x="5292725" y="1600200"/>
            <a:ext cx="3394075" cy="4525963"/>
          </a:xfrm>
        </p:spPr>
        <p:txBody>
          <a:bodyPr/>
          <a:lstStyle/>
          <a:p>
            <a:endParaRPr lang="en-IE" smtClean="0"/>
          </a:p>
          <a:p>
            <a:r>
              <a:rPr lang="en-IE" smtClean="0"/>
              <a:t>Music</a:t>
            </a:r>
          </a:p>
          <a:p>
            <a:r>
              <a:rPr lang="en-IE" smtClean="0"/>
              <a:t>Science</a:t>
            </a:r>
          </a:p>
          <a:p>
            <a:r>
              <a:rPr lang="en-IE" smtClean="0"/>
              <a:t>Spanish</a:t>
            </a:r>
          </a:p>
          <a:p>
            <a:r>
              <a:rPr lang="en-IE" smtClean="0"/>
              <a:t>Technical Graphics</a:t>
            </a:r>
          </a:p>
          <a:p>
            <a:endParaRPr lang="en-IE"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Design">
  <a:themeElements>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487899</TotalTime>
  <Words>1073</Words>
  <Application>Microsoft Office PowerPoint</Application>
  <PresentationFormat>On-screen Show (4:3)</PresentationFormat>
  <Paragraphs>310</Paragraphs>
  <Slides>58</Slides>
  <Notes>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58</vt:i4>
      </vt:variant>
    </vt:vector>
  </HeadingPairs>
  <TitlesOfParts>
    <vt:vector size="65" baseType="lpstr">
      <vt:lpstr>Arial</vt:lpstr>
      <vt:lpstr>Calibri</vt:lpstr>
      <vt:lpstr>Garamond</vt:lpstr>
      <vt:lpstr>Wingdings</vt:lpstr>
      <vt:lpstr>Default Design</vt:lpstr>
      <vt:lpstr>Office Theme</vt:lpstr>
      <vt:lpstr>1_Default Design</vt:lpstr>
      <vt:lpstr>Slide 1</vt:lpstr>
      <vt:lpstr>Introductions</vt:lpstr>
      <vt:lpstr>St. Anne’s Community College</vt:lpstr>
      <vt:lpstr>Basic Information</vt:lpstr>
      <vt:lpstr>Programmes Offered at St. Anne’s</vt:lpstr>
      <vt:lpstr>Slide 6</vt:lpstr>
      <vt:lpstr>New Junior Cycle</vt:lpstr>
      <vt:lpstr>Core Subjects for Junior Cycle</vt:lpstr>
      <vt:lpstr>Subject Options for Junior Cycle</vt:lpstr>
      <vt:lpstr>Subject Option Form</vt:lpstr>
      <vt:lpstr>Slide 11</vt:lpstr>
      <vt:lpstr>Subject Options to Senior Cycle</vt:lpstr>
      <vt:lpstr>Slide 13</vt:lpstr>
      <vt:lpstr>Modern European Languages</vt:lpstr>
      <vt:lpstr>How to choose options</vt:lpstr>
      <vt:lpstr>www.careersportal.ie </vt:lpstr>
      <vt:lpstr>Careers Portal</vt:lpstr>
      <vt:lpstr>Language Entry Requirements  for Third Level</vt:lpstr>
      <vt:lpstr>Language Entry Requirements  for Third Level</vt:lpstr>
      <vt:lpstr>Subject Requirements</vt:lpstr>
      <vt:lpstr>Slide 21</vt:lpstr>
      <vt:lpstr>Not sure? Safe option</vt:lpstr>
      <vt:lpstr>What not to do!</vt:lpstr>
      <vt:lpstr>What I hope you will all do!</vt:lpstr>
      <vt:lpstr>Picking your options</vt:lpstr>
      <vt:lpstr>Slide 26</vt:lpstr>
      <vt:lpstr>Sport at St Anne’s</vt:lpstr>
      <vt:lpstr>  </vt:lpstr>
      <vt:lpstr>Rugby</vt:lpstr>
      <vt:lpstr>Camogie Champions 2016</vt:lpstr>
      <vt:lpstr>Hurling</vt:lpstr>
      <vt:lpstr>Astro Turf Pitch</vt:lpstr>
      <vt:lpstr>Other Extra Curricular Activities</vt:lpstr>
      <vt:lpstr>Les Misérables</vt:lpstr>
      <vt:lpstr> Co-Curricular</vt:lpstr>
      <vt:lpstr>Uniform</vt:lpstr>
      <vt:lpstr>Supporting your Child in Transition to Post Primary</vt:lpstr>
      <vt:lpstr>Student Mentors</vt:lpstr>
      <vt:lpstr>Sample Mentor Activities</vt:lpstr>
      <vt:lpstr>Slide 40</vt:lpstr>
      <vt:lpstr>Slide 41</vt:lpstr>
      <vt:lpstr>Slide 42</vt:lpstr>
      <vt:lpstr>First Day at School (Half Day)</vt:lpstr>
      <vt:lpstr>New Projects Supporting Junior Cycle Students</vt:lpstr>
      <vt:lpstr>Slide 45</vt:lpstr>
      <vt:lpstr>Communication</vt:lpstr>
      <vt:lpstr>Presentation available to download from school website under the parent tab </vt:lpstr>
      <vt:lpstr>Slide 48</vt:lpstr>
      <vt:lpstr>TY Website</vt:lpstr>
      <vt:lpstr>What happens next?</vt:lpstr>
      <vt:lpstr>Slide 51</vt:lpstr>
      <vt:lpstr>Entrance Assessment</vt:lpstr>
      <vt:lpstr>Slide 53</vt:lpstr>
      <vt:lpstr>Extension </vt:lpstr>
      <vt:lpstr>New extension plan</vt:lpstr>
      <vt:lpstr>Extension</vt:lpstr>
      <vt:lpstr>Most important things to remember…</vt:lpstr>
      <vt:lpstr>Questions</vt:lpstr>
    </vt:vector>
  </TitlesOfParts>
  <Company>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 Anne’s Community College, Killaloe</dc:title>
  <dc:creator>St Anne's Community College</dc:creator>
  <cp:lastModifiedBy>Gucky</cp:lastModifiedBy>
  <cp:revision>161</cp:revision>
  <cp:lastPrinted>2015-03-11T16:43:26Z</cp:lastPrinted>
  <dcterms:created xsi:type="dcterms:W3CDTF">2006-10-26T09:53:22Z</dcterms:created>
  <dcterms:modified xsi:type="dcterms:W3CDTF">2016-02-02T22:05:13Z</dcterms:modified>
</cp:coreProperties>
</file>