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96" r:id="rId1"/>
  </p:sldMasterIdLst>
  <p:notesMasterIdLst>
    <p:notesMasterId r:id="rId52"/>
  </p:notesMasterIdLst>
  <p:handoutMasterIdLst>
    <p:handoutMasterId r:id="rId53"/>
  </p:handoutMasterIdLst>
  <p:sldIdLst>
    <p:sldId id="265" r:id="rId2"/>
    <p:sldId id="354" r:id="rId3"/>
    <p:sldId id="355" r:id="rId4"/>
    <p:sldId id="361" r:id="rId5"/>
    <p:sldId id="367" r:id="rId6"/>
    <p:sldId id="268" r:id="rId7"/>
    <p:sldId id="369" r:id="rId8"/>
    <p:sldId id="333" r:id="rId9"/>
    <p:sldId id="275" r:id="rId10"/>
    <p:sldId id="308" r:id="rId11"/>
    <p:sldId id="284" r:id="rId12"/>
    <p:sldId id="336" r:id="rId13"/>
    <p:sldId id="345" r:id="rId14"/>
    <p:sldId id="362" r:id="rId15"/>
    <p:sldId id="358" r:id="rId16"/>
    <p:sldId id="346" r:id="rId17"/>
    <p:sldId id="309" r:id="rId18"/>
    <p:sldId id="285" r:id="rId19"/>
    <p:sldId id="327" r:id="rId20"/>
    <p:sldId id="365" r:id="rId21"/>
    <p:sldId id="366" r:id="rId22"/>
    <p:sldId id="313" r:id="rId23"/>
    <p:sldId id="314" r:id="rId24"/>
    <p:sldId id="315" r:id="rId25"/>
    <p:sldId id="347" r:id="rId26"/>
    <p:sldId id="359" r:id="rId27"/>
    <p:sldId id="360" r:id="rId28"/>
    <p:sldId id="363" r:id="rId29"/>
    <p:sldId id="319" r:id="rId30"/>
    <p:sldId id="334" r:id="rId31"/>
    <p:sldId id="320" r:id="rId32"/>
    <p:sldId id="322" r:id="rId33"/>
    <p:sldId id="356" r:id="rId34"/>
    <p:sldId id="317" r:id="rId35"/>
    <p:sldId id="329" r:id="rId36"/>
    <p:sldId id="287" r:id="rId37"/>
    <p:sldId id="328" r:id="rId38"/>
    <p:sldId id="357" r:id="rId39"/>
    <p:sldId id="326" r:id="rId40"/>
    <p:sldId id="325" r:id="rId41"/>
    <p:sldId id="372" r:id="rId42"/>
    <p:sldId id="335" r:id="rId43"/>
    <p:sldId id="340" r:id="rId44"/>
    <p:sldId id="339" r:id="rId45"/>
    <p:sldId id="370" r:id="rId46"/>
    <p:sldId id="368" r:id="rId47"/>
    <p:sldId id="371" r:id="rId48"/>
    <p:sldId id="280" r:id="rId49"/>
    <p:sldId id="341" r:id="rId50"/>
    <p:sldId id="330" r:id="rId51"/>
  </p:sldIdLst>
  <p:sldSz cx="9144000" cy="6858000" type="screen4x3"/>
  <p:notesSz cx="6670675" cy="99298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634" autoAdjust="0"/>
    <p:restoredTop sz="94660"/>
  </p:normalViewPr>
  <p:slideViewPr>
    <p:cSldViewPr>
      <p:cViewPr varScale="1">
        <p:scale>
          <a:sx n="87" d="100"/>
          <a:sy n="87" d="100"/>
        </p:scale>
        <p:origin x="-1362" y="-84"/>
      </p:cViewPr>
      <p:guideLst>
        <p:guide orient="horz" pos="2160"/>
        <p:guide pos="2880"/>
      </p:guideLst>
    </p:cSldViewPr>
  </p:slideViewPr>
  <p:notesTextViewPr>
    <p:cViewPr>
      <p:scale>
        <a:sx n="1" d="1"/>
        <a:sy n="1" d="1"/>
      </p:scale>
      <p:origin x="0" y="0"/>
    </p:cViewPr>
  </p:notesTextViewPr>
  <p:sorterViewPr>
    <p:cViewPr>
      <p:scale>
        <a:sx n="66" d="100"/>
        <a:sy n="66" d="100"/>
      </p:scale>
      <p:origin x="0" y="1698"/>
    </p:cViewPr>
  </p:sorterViewPr>
  <p:notesViewPr>
    <p:cSldViewPr>
      <p:cViewPr varScale="1">
        <p:scale>
          <a:sx n="56" d="100"/>
          <a:sy n="56" d="100"/>
        </p:scale>
        <p:origin x="-1062" y="-84"/>
      </p:cViewPr>
      <p:guideLst>
        <p:guide orient="horz" pos="3128"/>
        <p:guide pos="210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4F2EE37-85FC-4354-8BB9-B57D2CE89314}" type="doc">
      <dgm:prSet loTypeId="urn:microsoft.com/office/officeart/2005/8/layout/radial1" loCatId="relationship" qsTypeId="urn:microsoft.com/office/officeart/2005/8/quickstyle/simple1" qsCatId="simple" csTypeId="urn:microsoft.com/office/officeart/2005/8/colors/accent1_2" csCatId="accent1"/>
      <dgm:spPr/>
    </dgm:pt>
    <dgm:pt modelId="{946DB659-2893-41FF-91A1-4163851BEC56}">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E" b="1" i="0" u="none" strike="noStrike" cap="none" normalizeH="0" baseline="0" dirty="0" smtClean="0">
              <a:ln>
                <a:noFill/>
              </a:ln>
              <a:solidFill>
                <a:schemeClr val="tx1"/>
              </a:solidFill>
              <a:effectLst/>
              <a:latin typeface="Arial" charset="0"/>
              <a:cs typeface="Arial" charset="0"/>
            </a:rPr>
            <a:t>Knowing about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IE" b="1" i="0" u="none" strike="noStrike" cap="none" normalizeH="0" baseline="0" dirty="0" smtClean="0">
              <a:ln>
                <a:noFill/>
              </a:ln>
              <a:solidFill>
                <a:schemeClr val="tx1"/>
              </a:solidFill>
              <a:effectLst/>
              <a:latin typeface="Arial" charset="0"/>
              <a:cs typeface="Arial" charset="0"/>
            </a:rPr>
            <a:t>Myself</a:t>
          </a:r>
          <a:endParaRPr kumimoji="0" lang="en-US" b="1" i="0" u="none" strike="noStrike" cap="none" normalizeH="0" baseline="0" dirty="0" smtClean="0">
            <a:ln>
              <a:noFill/>
            </a:ln>
            <a:solidFill>
              <a:schemeClr val="tx1"/>
            </a:solidFill>
            <a:effectLst/>
            <a:latin typeface="Arial" charset="0"/>
            <a:cs typeface="Arial" charset="0"/>
          </a:endParaRPr>
        </a:p>
      </dgm:t>
    </dgm:pt>
    <dgm:pt modelId="{285C3F96-D3A4-40C9-A8B5-6D9373E9CE12}" type="parTrans" cxnId="{6AB7D160-F965-4CDE-AA82-03F8DEAD400B}">
      <dgm:prSet/>
      <dgm:spPr/>
      <dgm:t>
        <a:bodyPr/>
        <a:lstStyle/>
        <a:p>
          <a:endParaRPr lang="en-IE"/>
        </a:p>
      </dgm:t>
    </dgm:pt>
    <dgm:pt modelId="{F8A57801-6CB0-4145-8CF9-677A7651FBDB}" type="sibTrans" cxnId="{6AB7D160-F965-4CDE-AA82-03F8DEAD400B}">
      <dgm:prSet/>
      <dgm:spPr/>
      <dgm:t>
        <a:bodyPr/>
        <a:lstStyle/>
        <a:p>
          <a:endParaRPr lang="en-IE"/>
        </a:p>
      </dgm:t>
    </dgm:pt>
    <dgm:pt modelId="{009C5925-9A4E-4F21-9023-A2F9B01938B7}">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E" b="0" i="0" u="none" strike="noStrike" cap="none" normalizeH="0" baseline="0" dirty="0" smtClean="0">
              <a:ln>
                <a:noFill/>
              </a:ln>
              <a:solidFill>
                <a:schemeClr val="tx1"/>
              </a:solidFill>
              <a:effectLst/>
              <a:latin typeface="Arial" charset="0"/>
              <a:cs typeface="Arial" charset="0"/>
            </a:rPr>
            <a:t>Abilities</a:t>
          </a:r>
          <a:endParaRPr kumimoji="0" lang="en-US" b="0" i="0" u="none" strike="noStrike" cap="none" normalizeH="0" baseline="0" dirty="0" smtClean="0">
            <a:ln>
              <a:noFill/>
            </a:ln>
            <a:solidFill>
              <a:schemeClr val="tx1"/>
            </a:solidFill>
            <a:effectLst/>
            <a:latin typeface="Arial" charset="0"/>
            <a:cs typeface="Arial" charset="0"/>
          </a:endParaRPr>
        </a:p>
      </dgm:t>
    </dgm:pt>
    <dgm:pt modelId="{C6F58461-593D-4D59-A4D6-F032F35836B5}" type="parTrans" cxnId="{2B2E6C8A-1854-46CC-9C3A-67C1B71F10E7}">
      <dgm:prSet/>
      <dgm:spPr/>
      <dgm:t>
        <a:bodyPr/>
        <a:lstStyle/>
        <a:p>
          <a:endParaRPr lang="en-IE"/>
        </a:p>
      </dgm:t>
    </dgm:pt>
    <dgm:pt modelId="{41FA86AB-DDD6-40EF-8887-89F9148F80E8}" type="sibTrans" cxnId="{2B2E6C8A-1854-46CC-9C3A-67C1B71F10E7}">
      <dgm:prSet/>
      <dgm:spPr/>
      <dgm:t>
        <a:bodyPr/>
        <a:lstStyle/>
        <a:p>
          <a:endParaRPr lang="en-IE"/>
        </a:p>
      </dgm:t>
    </dgm:pt>
    <dgm:pt modelId="{1E1E5AA9-0BF7-4336-8499-540BFCDA0B7B}">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E" b="0" i="0" u="none" strike="noStrike" cap="none" normalizeH="0" baseline="0" smtClean="0">
              <a:ln>
                <a:noFill/>
              </a:ln>
              <a:solidFill>
                <a:schemeClr val="tx1"/>
              </a:solidFill>
              <a:effectLst/>
              <a:latin typeface="Arial" charset="0"/>
              <a:cs typeface="Arial" charset="0"/>
            </a:rPr>
            <a:t>Personality</a:t>
          </a:r>
          <a:endParaRPr kumimoji="0" lang="en-US" b="0" i="0" u="none" strike="noStrike" cap="none" normalizeH="0" baseline="0" smtClean="0">
            <a:ln>
              <a:noFill/>
            </a:ln>
            <a:solidFill>
              <a:schemeClr val="tx1"/>
            </a:solidFill>
            <a:effectLst/>
            <a:latin typeface="Arial" charset="0"/>
            <a:cs typeface="Arial" charset="0"/>
          </a:endParaRPr>
        </a:p>
      </dgm:t>
    </dgm:pt>
    <dgm:pt modelId="{AC837F08-AA0C-49A0-8A52-74D192DA6ECA}" type="parTrans" cxnId="{4034C659-E58B-4C32-9C94-0BA7F88C9EA2}">
      <dgm:prSet/>
      <dgm:spPr/>
      <dgm:t>
        <a:bodyPr/>
        <a:lstStyle/>
        <a:p>
          <a:endParaRPr lang="en-IE"/>
        </a:p>
      </dgm:t>
    </dgm:pt>
    <dgm:pt modelId="{00D7FB90-5B5F-47CC-991B-27740F91F0EE}" type="sibTrans" cxnId="{4034C659-E58B-4C32-9C94-0BA7F88C9EA2}">
      <dgm:prSet/>
      <dgm:spPr/>
      <dgm:t>
        <a:bodyPr/>
        <a:lstStyle/>
        <a:p>
          <a:endParaRPr lang="en-IE"/>
        </a:p>
      </dgm:t>
    </dgm:pt>
    <dgm:pt modelId="{0F3F8B67-E664-489D-AA47-769805B7E248}">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E" b="0" i="0" u="none" strike="noStrike" cap="none" normalizeH="0" baseline="0" smtClean="0">
              <a:ln>
                <a:noFill/>
              </a:ln>
              <a:solidFill>
                <a:schemeClr val="tx1"/>
              </a:solidFill>
              <a:effectLst/>
              <a:latin typeface="Arial" charset="0"/>
              <a:cs typeface="Arial" charset="0"/>
            </a:rPr>
            <a:t>Education</a:t>
          </a:r>
          <a:endParaRPr kumimoji="0" lang="en-US" b="0" i="0" u="none" strike="noStrike" cap="none" normalizeH="0" baseline="0" smtClean="0">
            <a:ln>
              <a:noFill/>
            </a:ln>
            <a:solidFill>
              <a:schemeClr val="tx1"/>
            </a:solidFill>
            <a:effectLst/>
            <a:latin typeface="Arial" charset="0"/>
            <a:cs typeface="Arial" charset="0"/>
          </a:endParaRPr>
        </a:p>
      </dgm:t>
    </dgm:pt>
    <dgm:pt modelId="{146D7DE5-1ADD-4490-BD0C-5AF8621E51A0}" type="parTrans" cxnId="{02D01A1A-5C49-441C-883F-98B08CAB6339}">
      <dgm:prSet/>
      <dgm:spPr/>
      <dgm:t>
        <a:bodyPr/>
        <a:lstStyle/>
        <a:p>
          <a:endParaRPr lang="en-IE"/>
        </a:p>
      </dgm:t>
    </dgm:pt>
    <dgm:pt modelId="{C6B868B4-AB66-48EC-B720-C5F51ECF2980}" type="sibTrans" cxnId="{02D01A1A-5C49-441C-883F-98B08CAB6339}">
      <dgm:prSet/>
      <dgm:spPr/>
      <dgm:t>
        <a:bodyPr/>
        <a:lstStyle/>
        <a:p>
          <a:endParaRPr lang="en-IE"/>
        </a:p>
      </dgm:t>
    </dgm:pt>
    <dgm:pt modelId="{346EB8C5-EB03-4166-A64A-1CA015172BCB}">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E" b="0" i="0" u="none" strike="noStrike" cap="none" normalizeH="0" baseline="0" smtClean="0">
              <a:ln>
                <a:noFill/>
              </a:ln>
              <a:solidFill>
                <a:schemeClr val="tx1"/>
              </a:solidFill>
              <a:effectLst/>
              <a:latin typeface="Arial" charset="0"/>
              <a:cs typeface="Arial" charset="0"/>
            </a:rPr>
            <a:t>Achievements</a:t>
          </a:r>
          <a:endParaRPr kumimoji="0" lang="en-US" b="0" i="0" u="none" strike="noStrike" cap="none" normalizeH="0" baseline="0" smtClean="0">
            <a:ln>
              <a:noFill/>
            </a:ln>
            <a:solidFill>
              <a:schemeClr val="tx1"/>
            </a:solidFill>
            <a:effectLst/>
            <a:latin typeface="Arial" charset="0"/>
            <a:cs typeface="Arial" charset="0"/>
          </a:endParaRPr>
        </a:p>
      </dgm:t>
    </dgm:pt>
    <dgm:pt modelId="{822E762E-E47C-4CBB-9475-FF13EF8E88A3}" type="parTrans" cxnId="{86A4E291-A4CC-4CF9-B4B3-E8908CB8D348}">
      <dgm:prSet/>
      <dgm:spPr/>
      <dgm:t>
        <a:bodyPr/>
        <a:lstStyle/>
        <a:p>
          <a:endParaRPr lang="en-IE"/>
        </a:p>
      </dgm:t>
    </dgm:pt>
    <dgm:pt modelId="{88DF4E9C-7D94-415A-901C-B5D3F71662B6}" type="sibTrans" cxnId="{86A4E291-A4CC-4CF9-B4B3-E8908CB8D348}">
      <dgm:prSet/>
      <dgm:spPr/>
      <dgm:t>
        <a:bodyPr/>
        <a:lstStyle/>
        <a:p>
          <a:endParaRPr lang="en-IE"/>
        </a:p>
      </dgm:t>
    </dgm:pt>
    <dgm:pt modelId="{A263419D-7D0D-4C18-9788-080463C228AA}">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E" b="0" i="0" u="none" strike="noStrike" cap="none" normalizeH="0" baseline="0" smtClean="0">
              <a:ln>
                <a:noFill/>
              </a:ln>
              <a:solidFill>
                <a:schemeClr val="tx1"/>
              </a:solidFill>
              <a:effectLst/>
              <a:latin typeface="Arial" charset="0"/>
              <a:cs typeface="Arial" charset="0"/>
            </a:rPr>
            <a:t>Experience of</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IE" b="0" i="0" u="none" strike="noStrike" cap="none" normalizeH="0" baseline="0" smtClean="0">
              <a:ln>
                <a:noFill/>
              </a:ln>
              <a:solidFill>
                <a:schemeClr val="tx1"/>
              </a:solidFill>
              <a:effectLst/>
              <a:latin typeface="Arial" charset="0"/>
              <a:cs typeface="Arial" charset="0"/>
            </a:rPr>
            <a:t>\work</a:t>
          </a:r>
          <a:endParaRPr kumimoji="0" lang="en-US" b="0" i="0" u="none" strike="noStrike" cap="none" normalizeH="0" baseline="0" smtClean="0">
            <a:ln>
              <a:noFill/>
            </a:ln>
            <a:solidFill>
              <a:schemeClr val="tx1"/>
            </a:solidFill>
            <a:effectLst/>
            <a:latin typeface="Arial" charset="0"/>
            <a:cs typeface="Arial" charset="0"/>
          </a:endParaRPr>
        </a:p>
      </dgm:t>
    </dgm:pt>
    <dgm:pt modelId="{5CB3DA2B-480F-4B08-B162-C64722173DD9}" type="parTrans" cxnId="{DE6BFED4-C12E-461F-9B38-F21D7EF0FCA5}">
      <dgm:prSet/>
      <dgm:spPr/>
      <dgm:t>
        <a:bodyPr/>
        <a:lstStyle/>
        <a:p>
          <a:endParaRPr lang="en-IE"/>
        </a:p>
      </dgm:t>
    </dgm:pt>
    <dgm:pt modelId="{DD90ADEE-A4ED-4454-8531-DC94B0178413}" type="sibTrans" cxnId="{DE6BFED4-C12E-461F-9B38-F21D7EF0FCA5}">
      <dgm:prSet/>
      <dgm:spPr/>
      <dgm:t>
        <a:bodyPr/>
        <a:lstStyle/>
        <a:p>
          <a:endParaRPr lang="en-IE"/>
        </a:p>
      </dgm:t>
    </dgm:pt>
    <dgm:pt modelId="{48668478-B055-44C5-98F5-3F1B5722B960}">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E" b="0" i="0" u="none" strike="noStrike" cap="none" normalizeH="0" baseline="0" smtClean="0">
              <a:ln>
                <a:noFill/>
              </a:ln>
              <a:solidFill>
                <a:schemeClr val="tx1"/>
              </a:solidFill>
              <a:effectLst/>
              <a:latin typeface="Arial" charset="0"/>
              <a:cs typeface="Arial" charset="0"/>
            </a:rPr>
            <a:t>Interests</a:t>
          </a:r>
          <a:endParaRPr kumimoji="0" lang="en-US" b="0" i="0" u="none" strike="noStrike" cap="none" normalizeH="0" baseline="0" smtClean="0">
            <a:ln>
              <a:noFill/>
            </a:ln>
            <a:solidFill>
              <a:schemeClr val="tx1"/>
            </a:solidFill>
            <a:effectLst/>
            <a:latin typeface="Arial" charset="0"/>
            <a:cs typeface="Arial" charset="0"/>
          </a:endParaRPr>
        </a:p>
      </dgm:t>
    </dgm:pt>
    <dgm:pt modelId="{331B40EE-E7FA-41E0-B0A3-34F54EE36F33}" type="parTrans" cxnId="{351E4A57-F1DF-4D3E-8662-A6B12141834D}">
      <dgm:prSet/>
      <dgm:spPr/>
      <dgm:t>
        <a:bodyPr/>
        <a:lstStyle/>
        <a:p>
          <a:endParaRPr lang="en-IE"/>
        </a:p>
      </dgm:t>
    </dgm:pt>
    <dgm:pt modelId="{6C316C1D-188B-484C-890C-DB6E5C1410F7}" type="sibTrans" cxnId="{351E4A57-F1DF-4D3E-8662-A6B12141834D}">
      <dgm:prSet/>
      <dgm:spPr/>
      <dgm:t>
        <a:bodyPr/>
        <a:lstStyle/>
        <a:p>
          <a:endParaRPr lang="en-IE"/>
        </a:p>
      </dgm:t>
    </dgm:pt>
    <dgm:pt modelId="{2DA5B8F5-EF08-48A1-88F7-B3E7C3235C19}" type="pres">
      <dgm:prSet presAssocID="{74F2EE37-85FC-4354-8BB9-B57D2CE89314}" presName="cycle" presStyleCnt="0">
        <dgm:presLayoutVars>
          <dgm:chMax val="1"/>
          <dgm:dir/>
          <dgm:animLvl val="ctr"/>
          <dgm:resizeHandles val="exact"/>
        </dgm:presLayoutVars>
      </dgm:prSet>
      <dgm:spPr/>
    </dgm:pt>
    <dgm:pt modelId="{05FF1499-429B-40F1-AA1A-760E60B1904C}" type="pres">
      <dgm:prSet presAssocID="{946DB659-2893-41FF-91A1-4163851BEC56}" presName="centerShape" presStyleLbl="node0" presStyleIdx="0" presStyleCnt="1"/>
      <dgm:spPr/>
      <dgm:t>
        <a:bodyPr/>
        <a:lstStyle/>
        <a:p>
          <a:endParaRPr lang="en-IE"/>
        </a:p>
      </dgm:t>
    </dgm:pt>
    <dgm:pt modelId="{39018092-D22E-487E-B3DF-6C5DD1939798}" type="pres">
      <dgm:prSet presAssocID="{C6F58461-593D-4D59-A4D6-F032F35836B5}" presName="Name9" presStyleLbl="parChTrans1D2" presStyleIdx="0" presStyleCnt="6"/>
      <dgm:spPr/>
      <dgm:t>
        <a:bodyPr/>
        <a:lstStyle/>
        <a:p>
          <a:endParaRPr lang="en-IE"/>
        </a:p>
      </dgm:t>
    </dgm:pt>
    <dgm:pt modelId="{DB1E0310-E629-42B1-A631-7126338BCF57}" type="pres">
      <dgm:prSet presAssocID="{C6F58461-593D-4D59-A4D6-F032F35836B5}" presName="connTx" presStyleLbl="parChTrans1D2" presStyleIdx="0" presStyleCnt="6"/>
      <dgm:spPr/>
      <dgm:t>
        <a:bodyPr/>
        <a:lstStyle/>
        <a:p>
          <a:endParaRPr lang="en-IE"/>
        </a:p>
      </dgm:t>
    </dgm:pt>
    <dgm:pt modelId="{07F3C704-57FD-43FF-A8EB-AA587ED97BFA}" type="pres">
      <dgm:prSet presAssocID="{009C5925-9A4E-4F21-9023-A2F9B01938B7}" presName="node" presStyleLbl="node1" presStyleIdx="0" presStyleCnt="6">
        <dgm:presLayoutVars>
          <dgm:bulletEnabled val="1"/>
        </dgm:presLayoutVars>
      </dgm:prSet>
      <dgm:spPr/>
      <dgm:t>
        <a:bodyPr/>
        <a:lstStyle/>
        <a:p>
          <a:endParaRPr lang="en-IE"/>
        </a:p>
      </dgm:t>
    </dgm:pt>
    <dgm:pt modelId="{09B97D69-7AB8-4182-B34F-C7ED29C7F1C6}" type="pres">
      <dgm:prSet presAssocID="{AC837F08-AA0C-49A0-8A52-74D192DA6ECA}" presName="Name9" presStyleLbl="parChTrans1D2" presStyleIdx="1" presStyleCnt="6"/>
      <dgm:spPr/>
      <dgm:t>
        <a:bodyPr/>
        <a:lstStyle/>
        <a:p>
          <a:endParaRPr lang="en-IE"/>
        </a:p>
      </dgm:t>
    </dgm:pt>
    <dgm:pt modelId="{D3A3E4E9-1537-46DF-B12A-6743F781F61B}" type="pres">
      <dgm:prSet presAssocID="{AC837F08-AA0C-49A0-8A52-74D192DA6ECA}" presName="connTx" presStyleLbl="parChTrans1D2" presStyleIdx="1" presStyleCnt="6"/>
      <dgm:spPr/>
      <dgm:t>
        <a:bodyPr/>
        <a:lstStyle/>
        <a:p>
          <a:endParaRPr lang="en-IE"/>
        </a:p>
      </dgm:t>
    </dgm:pt>
    <dgm:pt modelId="{E92FC55A-5604-40D8-95EE-BF2EE66902A6}" type="pres">
      <dgm:prSet presAssocID="{1E1E5AA9-0BF7-4336-8499-540BFCDA0B7B}" presName="node" presStyleLbl="node1" presStyleIdx="1" presStyleCnt="6">
        <dgm:presLayoutVars>
          <dgm:bulletEnabled val="1"/>
        </dgm:presLayoutVars>
      </dgm:prSet>
      <dgm:spPr/>
      <dgm:t>
        <a:bodyPr/>
        <a:lstStyle/>
        <a:p>
          <a:endParaRPr lang="en-IE"/>
        </a:p>
      </dgm:t>
    </dgm:pt>
    <dgm:pt modelId="{598A4F99-9643-405F-952C-09A8CD0D2E43}" type="pres">
      <dgm:prSet presAssocID="{146D7DE5-1ADD-4490-BD0C-5AF8621E51A0}" presName="Name9" presStyleLbl="parChTrans1D2" presStyleIdx="2" presStyleCnt="6"/>
      <dgm:spPr/>
      <dgm:t>
        <a:bodyPr/>
        <a:lstStyle/>
        <a:p>
          <a:endParaRPr lang="en-IE"/>
        </a:p>
      </dgm:t>
    </dgm:pt>
    <dgm:pt modelId="{ECFC7647-4578-46B5-8650-539129EE6660}" type="pres">
      <dgm:prSet presAssocID="{146D7DE5-1ADD-4490-BD0C-5AF8621E51A0}" presName="connTx" presStyleLbl="parChTrans1D2" presStyleIdx="2" presStyleCnt="6"/>
      <dgm:spPr/>
      <dgm:t>
        <a:bodyPr/>
        <a:lstStyle/>
        <a:p>
          <a:endParaRPr lang="en-IE"/>
        </a:p>
      </dgm:t>
    </dgm:pt>
    <dgm:pt modelId="{208F4FD3-3532-4950-A705-EA2F2149E195}" type="pres">
      <dgm:prSet presAssocID="{0F3F8B67-E664-489D-AA47-769805B7E248}" presName="node" presStyleLbl="node1" presStyleIdx="2" presStyleCnt="6">
        <dgm:presLayoutVars>
          <dgm:bulletEnabled val="1"/>
        </dgm:presLayoutVars>
      </dgm:prSet>
      <dgm:spPr/>
      <dgm:t>
        <a:bodyPr/>
        <a:lstStyle/>
        <a:p>
          <a:endParaRPr lang="en-IE"/>
        </a:p>
      </dgm:t>
    </dgm:pt>
    <dgm:pt modelId="{6F8C60CF-2BE7-472D-8F35-F494AAB181B2}" type="pres">
      <dgm:prSet presAssocID="{822E762E-E47C-4CBB-9475-FF13EF8E88A3}" presName="Name9" presStyleLbl="parChTrans1D2" presStyleIdx="3" presStyleCnt="6"/>
      <dgm:spPr/>
      <dgm:t>
        <a:bodyPr/>
        <a:lstStyle/>
        <a:p>
          <a:endParaRPr lang="en-IE"/>
        </a:p>
      </dgm:t>
    </dgm:pt>
    <dgm:pt modelId="{E9BDFD7A-A323-4C10-8201-8D8849E22D6C}" type="pres">
      <dgm:prSet presAssocID="{822E762E-E47C-4CBB-9475-FF13EF8E88A3}" presName="connTx" presStyleLbl="parChTrans1D2" presStyleIdx="3" presStyleCnt="6"/>
      <dgm:spPr/>
      <dgm:t>
        <a:bodyPr/>
        <a:lstStyle/>
        <a:p>
          <a:endParaRPr lang="en-IE"/>
        </a:p>
      </dgm:t>
    </dgm:pt>
    <dgm:pt modelId="{6665423C-5F1D-43DE-9CEC-2D1BCC50D4B2}" type="pres">
      <dgm:prSet presAssocID="{346EB8C5-EB03-4166-A64A-1CA015172BCB}" presName="node" presStyleLbl="node1" presStyleIdx="3" presStyleCnt="6">
        <dgm:presLayoutVars>
          <dgm:bulletEnabled val="1"/>
        </dgm:presLayoutVars>
      </dgm:prSet>
      <dgm:spPr/>
      <dgm:t>
        <a:bodyPr/>
        <a:lstStyle/>
        <a:p>
          <a:endParaRPr lang="en-IE"/>
        </a:p>
      </dgm:t>
    </dgm:pt>
    <dgm:pt modelId="{0BEE6202-D52E-40F9-8243-9991412778C9}" type="pres">
      <dgm:prSet presAssocID="{5CB3DA2B-480F-4B08-B162-C64722173DD9}" presName="Name9" presStyleLbl="parChTrans1D2" presStyleIdx="4" presStyleCnt="6"/>
      <dgm:spPr/>
      <dgm:t>
        <a:bodyPr/>
        <a:lstStyle/>
        <a:p>
          <a:endParaRPr lang="en-IE"/>
        </a:p>
      </dgm:t>
    </dgm:pt>
    <dgm:pt modelId="{A4A0588B-BFD0-46A8-A971-93738C12947B}" type="pres">
      <dgm:prSet presAssocID="{5CB3DA2B-480F-4B08-B162-C64722173DD9}" presName="connTx" presStyleLbl="parChTrans1D2" presStyleIdx="4" presStyleCnt="6"/>
      <dgm:spPr/>
      <dgm:t>
        <a:bodyPr/>
        <a:lstStyle/>
        <a:p>
          <a:endParaRPr lang="en-IE"/>
        </a:p>
      </dgm:t>
    </dgm:pt>
    <dgm:pt modelId="{1B0A481D-4938-4D7F-847B-572EFAC2857A}" type="pres">
      <dgm:prSet presAssocID="{A263419D-7D0D-4C18-9788-080463C228AA}" presName="node" presStyleLbl="node1" presStyleIdx="4" presStyleCnt="6">
        <dgm:presLayoutVars>
          <dgm:bulletEnabled val="1"/>
        </dgm:presLayoutVars>
      </dgm:prSet>
      <dgm:spPr/>
      <dgm:t>
        <a:bodyPr/>
        <a:lstStyle/>
        <a:p>
          <a:endParaRPr lang="en-IE"/>
        </a:p>
      </dgm:t>
    </dgm:pt>
    <dgm:pt modelId="{9AF5C55E-6C95-43B1-A5C6-80ADB1F7ADF8}" type="pres">
      <dgm:prSet presAssocID="{331B40EE-E7FA-41E0-B0A3-34F54EE36F33}" presName="Name9" presStyleLbl="parChTrans1D2" presStyleIdx="5" presStyleCnt="6"/>
      <dgm:spPr/>
      <dgm:t>
        <a:bodyPr/>
        <a:lstStyle/>
        <a:p>
          <a:endParaRPr lang="en-IE"/>
        </a:p>
      </dgm:t>
    </dgm:pt>
    <dgm:pt modelId="{33762962-39F6-46A6-9F1D-F4DFEAC820EB}" type="pres">
      <dgm:prSet presAssocID="{331B40EE-E7FA-41E0-B0A3-34F54EE36F33}" presName="connTx" presStyleLbl="parChTrans1D2" presStyleIdx="5" presStyleCnt="6"/>
      <dgm:spPr/>
      <dgm:t>
        <a:bodyPr/>
        <a:lstStyle/>
        <a:p>
          <a:endParaRPr lang="en-IE"/>
        </a:p>
      </dgm:t>
    </dgm:pt>
    <dgm:pt modelId="{3662535B-D22A-4FA6-8EC1-7EC11AE6E071}" type="pres">
      <dgm:prSet presAssocID="{48668478-B055-44C5-98F5-3F1B5722B960}" presName="node" presStyleLbl="node1" presStyleIdx="5" presStyleCnt="6">
        <dgm:presLayoutVars>
          <dgm:bulletEnabled val="1"/>
        </dgm:presLayoutVars>
      </dgm:prSet>
      <dgm:spPr/>
      <dgm:t>
        <a:bodyPr/>
        <a:lstStyle/>
        <a:p>
          <a:endParaRPr lang="en-IE"/>
        </a:p>
      </dgm:t>
    </dgm:pt>
  </dgm:ptLst>
  <dgm:cxnLst>
    <dgm:cxn modelId="{A727820E-796C-4B43-99F3-2B030A86E359}" type="presOf" srcId="{C6F58461-593D-4D59-A4D6-F032F35836B5}" destId="{DB1E0310-E629-42B1-A631-7126338BCF57}" srcOrd="1" destOrd="0" presId="urn:microsoft.com/office/officeart/2005/8/layout/radial1"/>
    <dgm:cxn modelId="{4C0C3A1C-0569-4061-9A44-D120B51EFE19}" type="presOf" srcId="{1E1E5AA9-0BF7-4336-8499-540BFCDA0B7B}" destId="{E92FC55A-5604-40D8-95EE-BF2EE66902A6}" srcOrd="0" destOrd="0" presId="urn:microsoft.com/office/officeart/2005/8/layout/radial1"/>
    <dgm:cxn modelId="{BAC8F5EE-4EC1-4DEA-9420-8C03B06A28B4}" type="presOf" srcId="{AC837F08-AA0C-49A0-8A52-74D192DA6ECA}" destId="{09B97D69-7AB8-4182-B34F-C7ED29C7F1C6}" srcOrd="0" destOrd="0" presId="urn:microsoft.com/office/officeart/2005/8/layout/radial1"/>
    <dgm:cxn modelId="{C75D3838-6256-469F-A56E-DEC6508DA0BC}" type="presOf" srcId="{946DB659-2893-41FF-91A1-4163851BEC56}" destId="{05FF1499-429B-40F1-AA1A-760E60B1904C}" srcOrd="0" destOrd="0" presId="urn:microsoft.com/office/officeart/2005/8/layout/radial1"/>
    <dgm:cxn modelId="{6AB7D160-F965-4CDE-AA82-03F8DEAD400B}" srcId="{74F2EE37-85FC-4354-8BB9-B57D2CE89314}" destId="{946DB659-2893-41FF-91A1-4163851BEC56}" srcOrd="0" destOrd="0" parTransId="{285C3F96-D3A4-40C9-A8B5-6D9373E9CE12}" sibTransId="{F8A57801-6CB0-4145-8CF9-677A7651FBDB}"/>
    <dgm:cxn modelId="{86A4E291-A4CC-4CF9-B4B3-E8908CB8D348}" srcId="{946DB659-2893-41FF-91A1-4163851BEC56}" destId="{346EB8C5-EB03-4166-A64A-1CA015172BCB}" srcOrd="3" destOrd="0" parTransId="{822E762E-E47C-4CBB-9475-FF13EF8E88A3}" sibTransId="{88DF4E9C-7D94-415A-901C-B5D3F71662B6}"/>
    <dgm:cxn modelId="{12D6A33D-09BC-4733-B09A-139A0E931D69}" type="presOf" srcId="{5CB3DA2B-480F-4B08-B162-C64722173DD9}" destId="{A4A0588B-BFD0-46A8-A971-93738C12947B}" srcOrd="1" destOrd="0" presId="urn:microsoft.com/office/officeart/2005/8/layout/radial1"/>
    <dgm:cxn modelId="{51ACDC30-4148-449A-9E14-38B5972CB249}" type="presOf" srcId="{C6F58461-593D-4D59-A4D6-F032F35836B5}" destId="{39018092-D22E-487E-B3DF-6C5DD1939798}" srcOrd="0" destOrd="0" presId="urn:microsoft.com/office/officeart/2005/8/layout/radial1"/>
    <dgm:cxn modelId="{1D113EAE-089F-4DE2-9C4A-D859CC4246C5}" type="presOf" srcId="{0F3F8B67-E664-489D-AA47-769805B7E248}" destId="{208F4FD3-3532-4950-A705-EA2F2149E195}" srcOrd="0" destOrd="0" presId="urn:microsoft.com/office/officeart/2005/8/layout/radial1"/>
    <dgm:cxn modelId="{C25E9EA2-5DF7-4185-A37B-D61ABC9D9112}" type="presOf" srcId="{331B40EE-E7FA-41E0-B0A3-34F54EE36F33}" destId="{33762962-39F6-46A6-9F1D-F4DFEAC820EB}" srcOrd="1" destOrd="0" presId="urn:microsoft.com/office/officeart/2005/8/layout/radial1"/>
    <dgm:cxn modelId="{256F6CDC-A19E-41E0-9827-7A3E7B89210E}" type="presOf" srcId="{009C5925-9A4E-4F21-9023-A2F9B01938B7}" destId="{07F3C704-57FD-43FF-A8EB-AA587ED97BFA}" srcOrd="0" destOrd="0" presId="urn:microsoft.com/office/officeart/2005/8/layout/radial1"/>
    <dgm:cxn modelId="{2B2E6C8A-1854-46CC-9C3A-67C1B71F10E7}" srcId="{946DB659-2893-41FF-91A1-4163851BEC56}" destId="{009C5925-9A4E-4F21-9023-A2F9B01938B7}" srcOrd="0" destOrd="0" parTransId="{C6F58461-593D-4D59-A4D6-F032F35836B5}" sibTransId="{41FA86AB-DDD6-40EF-8887-89F9148F80E8}"/>
    <dgm:cxn modelId="{152F8FBE-1FC3-4B88-A29D-B0D0EFF130CA}" type="presOf" srcId="{331B40EE-E7FA-41E0-B0A3-34F54EE36F33}" destId="{9AF5C55E-6C95-43B1-A5C6-80ADB1F7ADF8}" srcOrd="0" destOrd="0" presId="urn:microsoft.com/office/officeart/2005/8/layout/radial1"/>
    <dgm:cxn modelId="{02D01A1A-5C49-441C-883F-98B08CAB6339}" srcId="{946DB659-2893-41FF-91A1-4163851BEC56}" destId="{0F3F8B67-E664-489D-AA47-769805B7E248}" srcOrd="2" destOrd="0" parTransId="{146D7DE5-1ADD-4490-BD0C-5AF8621E51A0}" sibTransId="{C6B868B4-AB66-48EC-B720-C5F51ECF2980}"/>
    <dgm:cxn modelId="{351E4A57-F1DF-4D3E-8662-A6B12141834D}" srcId="{946DB659-2893-41FF-91A1-4163851BEC56}" destId="{48668478-B055-44C5-98F5-3F1B5722B960}" srcOrd="5" destOrd="0" parTransId="{331B40EE-E7FA-41E0-B0A3-34F54EE36F33}" sibTransId="{6C316C1D-188B-484C-890C-DB6E5C1410F7}"/>
    <dgm:cxn modelId="{87D95EE8-16B2-401E-98B7-042652236C63}" type="presOf" srcId="{146D7DE5-1ADD-4490-BD0C-5AF8621E51A0}" destId="{ECFC7647-4578-46B5-8650-539129EE6660}" srcOrd="1" destOrd="0" presId="urn:microsoft.com/office/officeart/2005/8/layout/radial1"/>
    <dgm:cxn modelId="{4034C659-E58B-4C32-9C94-0BA7F88C9EA2}" srcId="{946DB659-2893-41FF-91A1-4163851BEC56}" destId="{1E1E5AA9-0BF7-4336-8499-540BFCDA0B7B}" srcOrd="1" destOrd="0" parTransId="{AC837F08-AA0C-49A0-8A52-74D192DA6ECA}" sibTransId="{00D7FB90-5B5F-47CC-991B-27740F91F0EE}"/>
    <dgm:cxn modelId="{17CB4D75-F2DC-4DD6-BB7E-A793816D6345}" type="presOf" srcId="{346EB8C5-EB03-4166-A64A-1CA015172BCB}" destId="{6665423C-5F1D-43DE-9CEC-2D1BCC50D4B2}" srcOrd="0" destOrd="0" presId="urn:microsoft.com/office/officeart/2005/8/layout/radial1"/>
    <dgm:cxn modelId="{35B54542-0D41-41E3-A2A6-91D4544A3073}" type="presOf" srcId="{74F2EE37-85FC-4354-8BB9-B57D2CE89314}" destId="{2DA5B8F5-EF08-48A1-88F7-B3E7C3235C19}" srcOrd="0" destOrd="0" presId="urn:microsoft.com/office/officeart/2005/8/layout/radial1"/>
    <dgm:cxn modelId="{DE6BFED4-C12E-461F-9B38-F21D7EF0FCA5}" srcId="{946DB659-2893-41FF-91A1-4163851BEC56}" destId="{A263419D-7D0D-4C18-9788-080463C228AA}" srcOrd="4" destOrd="0" parTransId="{5CB3DA2B-480F-4B08-B162-C64722173DD9}" sibTransId="{DD90ADEE-A4ED-4454-8531-DC94B0178413}"/>
    <dgm:cxn modelId="{19F6AA48-681B-4005-9DBF-E6D9E7344600}" type="presOf" srcId="{822E762E-E47C-4CBB-9475-FF13EF8E88A3}" destId="{6F8C60CF-2BE7-472D-8F35-F494AAB181B2}" srcOrd="0" destOrd="0" presId="urn:microsoft.com/office/officeart/2005/8/layout/radial1"/>
    <dgm:cxn modelId="{EC545665-6B0B-490E-A3EC-2399AC7FC89C}" type="presOf" srcId="{A263419D-7D0D-4C18-9788-080463C228AA}" destId="{1B0A481D-4938-4D7F-847B-572EFAC2857A}" srcOrd="0" destOrd="0" presId="urn:microsoft.com/office/officeart/2005/8/layout/radial1"/>
    <dgm:cxn modelId="{39E0F98F-C5A4-4BB1-B557-B6A4265D674D}" type="presOf" srcId="{822E762E-E47C-4CBB-9475-FF13EF8E88A3}" destId="{E9BDFD7A-A323-4C10-8201-8D8849E22D6C}" srcOrd="1" destOrd="0" presId="urn:microsoft.com/office/officeart/2005/8/layout/radial1"/>
    <dgm:cxn modelId="{321C66DC-55C7-4A2A-8870-A818BC5C014A}" type="presOf" srcId="{5CB3DA2B-480F-4B08-B162-C64722173DD9}" destId="{0BEE6202-D52E-40F9-8243-9991412778C9}" srcOrd="0" destOrd="0" presId="urn:microsoft.com/office/officeart/2005/8/layout/radial1"/>
    <dgm:cxn modelId="{68B2E5C6-84F9-4C30-B254-79865451A2B3}" type="presOf" srcId="{146D7DE5-1ADD-4490-BD0C-5AF8621E51A0}" destId="{598A4F99-9643-405F-952C-09A8CD0D2E43}" srcOrd="0" destOrd="0" presId="urn:microsoft.com/office/officeart/2005/8/layout/radial1"/>
    <dgm:cxn modelId="{E8251DEC-6725-48A6-B35D-76BB41F93FED}" type="presOf" srcId="{AC837F08-AA0C-49A0-8A52-74D192DA6ECA}" destId="{D3A3E4E9-1537-46DF-B12A-6743F781F61B}" srcOrd="1" destOrd="0" presId="urn:microsoft.com/office/officeart/2005/8/layout/radial1"/>
    <dgm:cxn modelId="{8B9ED2FE-0953-4769-97D5-9354F8ACA5F6}" type="presOf" srcId="{48668478-B055-44C5-98F5-3F1B5722B960}" destId="{3662535B-D22A-4FA6-8EC1-7EC11AE6E071}" srcOrd="0" destOrd="0" presId="urn:microsoft.com/office/officeart/2005/8/layout/radial1"/>
    <dgm:cxn modelId="{E6FABE06-DBAD-4B69-903A-7FDE427BFC8F}" type="presParOf" srcId="{2DA5B8F5-EF08-48A1-88F7-B3E7C3235C19}" destId="{05FF1499-429B-40F1-AA1A-760E60B1904C}" srcOrd="0" destOrd="0" presId="urn:microsoft.com/office/officeart/2005/8/layout/radial1"/>
    <dgm:cxn modelId="{0D19EFDD-A896-47E6-B4FD-70797742C380}" type="presParOf" srcId="{2DA5B8F5-EF08-48A1-88F7-B3E7C3235C19}" destId="{39018092-D22E-487E-B3DF-6C5DD1939798}" srcOrd="1" destOrd="0" presId="urn:microsoft.com/office/officeart/2005/8/layout/radial1"/>
    <dgm:cxn modelId="{0BC93029-487A-41FB-A649-726F66BEDAD9}" type="presParOf" srcId="{39018092-D22E-487E-B3DF-6C5DD1939798}" destId="{DB1E0310-E629-42B1-A631-7126338BCF57}" srcOrd="0" destOrd="0" presId="urn:microsoft.com/office/officeart/2005/8/layout/radial1"/>
    <dgm:cxn modelId="{9098218D-8E57-4B22-8485-2F1F001760AF}" type="presParOf" srcId="{2DA5B8F5-EF08-48A1-88F7-B3E7C3235C19}" destId="{07F3C704-57FD-43FF-A8EB-AA587ED97BFA}" srcOrd="2" destOrd="0" presId="urn:microsoft.com/office/officeart/2005/8/layout/radial1"/>
    <dgm:cxn modelId="{70783E85-6232-427D-94FE-E93ACF09BF96}" type="presParOf" srcId="{2DA5B8F5-EF08-48A1-88F7-B3E7C3235C19}" destId="{09B97D69-7AB8-4182-B34F-C7ED29C7F1C6}" srcOrd="3" destOrd="0" presId="urn:microsoft.com/office/officeart/2005/8/layout/radial1"/>
    <dgm:cxn modelId="{0FCB1388-E08F-4A4F-A9B2-DCB213896E11}" type="presParOf" srcId="{09B97D69-7AB8-4182-B34F-C7ED29C7F1C6}" destId="{D3A3E4E9-1537-46DF-B12A-6743F781F61B}" srcOrd="0" destOrd="0" presId="urn:microsoft.com/office/officeart/2005/8/layout/radial1"/>
    <dgm:cxn modelId="{741F295F-42D7-4285-A196-FF494D540236}" type="presParOf" srcId="{2DA5B8F5-EF08-48A1-88F7-B3E7C3235C19}" destId="{E92FC55A-5604-40D8-95EE-BF2EE66902A6}" srcOrd="4" destOrd="0" presId="urn:microsoft.com/office/officeart/2005/8/layout/radial1"/>
    <dgm:cxn modelId="{E2153B7D-F7AB-4D7C-8BFA-49B33A5E85EF}" type="presParOf" srcId="{2DA5B8F5-EF08-48A1-88F7-B3E7C3235C19}" destId="{598A4F99-9643-405F-952C-09A8CD0D2E43}" srcOrd="5" destOrd="0" presId="urn:microsoft.com/office/officeart/2005/8/layout/radial1"/>
    <dgm:cxn modelId="{B2A56DCE-EA67-437F-B6C6-29465D2DB700}" type="presParOf" srcId="{598A4F99-9643-405F-952C-09A8CD0D2E43}" destId="{ECFC7647-4578-46B5-8650-539129EE6660}" srcOrd="0" destOrd="0" presId="urn:microsoft.com/office/officeart/2005/8/layout/radial1"/>
    <dgm:cxn modelId="{0A120C9A-0B30-47E6-A7B8-55054055DD11}" type="presParOf" srcId="{2DA5B8F5-EF08-48A1-88F7-B3E7C3235C19}" destId="{208F4FD3-3532-4950-A705-EA2F2149E195}" srcOrd="6" destOrd="0" presId="urn:microsoft.com/office/officeart/2005/8/layout/radial1"/>
    <dgm:cxn modelId="{D8D5D621-9780-49E0-B34A-00E9A14C72D2}" type="presParOf" srcId="{2DA5B8F5-EF08-48A1-88F7-B3E7C3235C19}" destId="{6F8C60CF-2BE7-472D-8F35-F494AAB181B2}" srcOrd="7" destOrd="0" presId="urn:microsoft.com/office/officeart/2005/8/layout/radial1"/>
    <dgm:cxn modelId="{0DE45A89-19FA-4716-8C90-7EC53A4CB19E}" type="presParOf" srcId="{6F8C60CF-2BE7-472D-8F35-F494AAB181B2}" destId="{E9BDFD7A-A323-4C10-8201-8D8849E22D6C}" srcOrd="0" destOrd="0" presId="urn:microsoft.com/office/officeart/2005/8/layout/radial1"/>
    <dgm:cxn modelId="{22C9B3A7-B88D-498C-ACC8-0C4546A8862F}" type="presParOf" srcId="{2DA5B8F5-EF08-48A1-88F7-B3E7C3235C19}" destId="{6665423C-5F1D-43DE-9CEC-2D1BCC50D4B2}" srcOrd="8" destOrd="0" presId="urn:microsoft.com/office/officeart/2005/8/layout/radial1"/>
    <dgm:cxn modelId="{64D3B398-7335-4218-97EE-BD986C456F00}" type="presParOf" srcId="{2DA5B8F5-EF08-48A1-88F7-B3E7C3235C19}" destId="{0BEE6202-D52E-40F9-8243-9991412778C9}" srcOrd="9" destOrd="0" presId="urn:microsoft.com/office/officeart/2005/8/layout/radial1"/>
    <dgm:cxn modelId="{7662883B-2ACB-43C6-8649-14C45907FEB9}" type="presParOf" srcId="{0BEE6202-D52E-40F9-8243-9991412778C9}" destId="{A4A0588B-BFD0-46A8-A971-93738C12947B}" srcOrd="0" destOrd="0" presId="urn:microsoft.com/office/officeart/2005/8/layout/radial1"/>
    <dgm:cxn modelId="{1A98BC39-94A6-446E-B35F-40AA130FC700}" type="presParOf" srcId="{2DA5B8F5-EF08-48A1-88F7-B3E7C3235C19}" destId="{1B0A481D-4938-4D7F-847B-572EFAC2857A}" srcOrd="10" destOrd="0" presId="urn:microsoft.com/office/officeart/2005/8/layout/radial1"/>
    <dgm:cxn modelId="{00F66583-7D55-4801-91C0-F05FBA6FBDB9}" type="presParOf" srcId="{2DA5B8F5-EF08-48A1-88F7-B3E7C3235C19}" destId="{9AF5C55E-6C95-43B1-A5C6-80ADB1F7ADF8}" srcOrd="11" destOrd="0" presId="urn:microsoft.com/office/officeart/2005/8/layout/radial1"/>
    <dgm:cxn modelId="{BD450A37-F2D0-4305-91C7-FA38D4B0FCA1}" type="presParOf" srcId="{9AF5C55E-6C95-43B1-A5C6-80ADB1F7ADF8}" destId="{33762962-39F6-46A6-9F1D-F4DFEAC820EB}" srcOrd="0" destOrd="0" presId="urn:microsoft.com/office/officeart/2005/8/layout/radial1"/>
    <dgm:cxn modelId="{319390C8-28FE-43FA-90B6-B5018D6F43ED}" type="presParOf" srcId="{2DA5B8F5-EF08-48A1-88F7-B3E7C3235C19}" destId="{3662535B-D22A-4FA6-8EC1-7EC11AE6E071}" srcOrd="12"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FF1499-429B-40F1-AA1A-760E60B1904C}">
      <dsp:nvSpPr>
        <dsp:cNvPr id="0" name=""/>
        <dsp:cNvSpPr/>
      </dsp:nvSpPr>
      <dsp:spPr>
        <a:xfrm>
          <a:off x="3843114" y="1899332"/>
          <a:ext cx="1457771" cy="1457771"/>
        </a:xfrm>
        <a:prstGeom prst="ellipse">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E" sz="1800" b="1" i="0" u="none" strike="noStrike" kern="1200" cap="none" normalizeH="0" baseline="0" dirty="0" smtClean="0">
              <a:ln>
                <a:noFill/>
              </a:ln>
              <a:solidFill>
                <a:schemeClr val="tx1"/>
              </a:solidFill>
              <a:effectLst/>
              <a:latin typeface="Arial" charset="0"/>
              <a:cs typeface="Arial" charset="0"/>
            </a:rPr>
            <a:t>Knowing about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IE" sz="1800" b="1" i="0" u="none" strike="noStrike" kern="1200" cap="none" normalizeH="0" baseline="0" dirty="0" smtClean="0">
              <a:ln>
                <a:noFill/>
              </a:ln>
              <a:solidFill>
                <a:schemeClr val="tx1"/>
              </a:solidFill>
              <a:effectLst/>
              <a:latin typeface="Arial" charset="0"/>
              <a:cs typeface="Arial" charset="0"/>
            </a:rPr>
            <a:t>Myself</a:t>
          </a:r>
          <a:endParaRPr kumimoji="0" lang="en-US" sz="1800" b="1" i="0" u="none" strike="noStrike" kern="1200" cap="none" normalizeH="0" baseline="0" dirty="0" smtClean="0">
            <a:ln>
              <a:noFill/>
            </a:ln>
            <a:solidFill>
              <a:schemeClr val="tx1"/>
            </a:solidFill>
            <a:effectLst/>
            <a:latin typeface="Arial" charset="0"/>
            <a:cs typeface="Arial" charset="0"/>
          </a:endParaRPr>
        </a:p>
      </dsp:txBody>
      <dsp:txXfrm>
        <a:off x="4056600" y="2112818"/>
        <a:ext cx="1030799" cy="1030799"/>
      </dsp:txXfrm>
    </dsp:sp>
    <dsp:sp modelId="{39018092-D22E-487E-B3DF-6C5DD1939798}">
      <dsp:nvSpPr>
        <dsp:cNvPr id="0" name=""/>
        <dsp:cNvSpPr/>
      </dsp:nvSpPr>
      <dsp:spPr>
        <a:xfrm rot="16200000">
          <a:off x="4352612" y="1665596"/>
          <a:ext cx="438774" cy="28696"/>
        </a:xfrm>
        <a:custGeom>
          <a:avLst/>
          <a:gdLst/>
          <a:ahLst/>
          <a:cxnLst/>
          <a:rect l="0" t="0" r="0" b="0"/>
          <a:pathLst>
            <a:path>
              <a:moveTo>
                <a:pt x="0" y="14348"/>
              </a:moveTo>
              <a:lnTo>
                <a:pt x="438774" y="14348"/>
              </a:lnTo>
            </a:path>
          </a:pathLst>
        </a:custGeom>
        <a:noFill/>
        <a:ln w="11429" cap="flat" cmpd="sng" algn="ctr">
          <a:solidFill>
            <a:schemeClr val="accent1">
              <a:shade val="60000"/>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IE" sz="500" kern="1200"/>
        </a:p>
      </dsp:txBody>
      <dsp:txXfrm>
        <a:off x="4561030" y="1668975"/>
        <a:ext cx="21938" cy="21938"/>
      </dsp:txXfrm>
    </dsp:sp>
    <dsp:sp modelId="{07F3C704-57FD-43FF-A8EB-AA587ED97BFA}">
      <dsp:nvSpPr>
        <dsp:cNvPr id="0" name=""/>
        <dsp:cNvSpPr/>
      </dsp:nvSpPr>
      <dsp:spPr>
        <a:xfrm>
          <a:off x="3843114" y="2786"/>
          <a:ext cx="1457771" cy="1457771"/>
        </a:xfrm>
        <a:prstGeom prst="ellipse">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E" sz="1200" b="0" i="0" u="none" strike="noStrike" kern="1200" cap="none" normalizeH="0" baseline="0" dirty="0" smtClean="0">
              <a:ln>
                <a:noFill/>
              </a:ln>
              <a:solidFill>
                <a:schemeClr val="tx1"/>
              </a:solidFill>
              <a:effectLst/>
              <a:latin typeface="Arial" charset="0"/>
              <a:cs typeface="Arial" charset="0"/>
            </a:rPr>
            <a:t>Abilities</a:t>
          </a:r>
          <a:endParaRPr kumimoji="0" lang="en-US" sz="1200" b="0" i="0" u="none" strike="noStrike" kern="1200" cap="none" normalizeH="0" baseline="0" dirty="0" smtClean="0">
            <a:ln>
              <a:noFill/>
            </a:ln>
            <a:solidFill>
              <a:schemeClr val="tx1"/>
            </a:solidFill>
            <a:effectLst/>
            <a:latin typeface="Arial" charset="0"/>
            <a:cs typeface="Arial" charset="0"/>
          </a:endParaRPr>
        </a:p>
      </dsp:txBody>
      <dsp:txXfrm>
        <a:off x="4056600" y="216272"/>
        <a:ext cx="1030799" cy="1030799"/>
      </dsp:txXfrm>
    </dsp:sp>
    <dsp:sp modelId="{09B97D69-7AB8-4182-B34F-C7ED29C7F1C6}">
      <dsp:nvSpPr>
        <dsp:cNvPr id="0" name=""/>
        <dsp:cNvSpPr/>
      </dsp:nvSpPr>
      <dsp:spPr>
        <a:xfrm rot="19800000">
          <a:off x="5173841" y="2139733"/>
          <a:ext cx="438774" cy="28696"/>
        </a:xfrm>
        <a:custGeom>
          <a:avLst/>
          <a:gdLst/>
          <a:ahLst/>
          <a:cxnLst/>
          <a:rect l="0" t="0" r="0" b="0"/>
          <a:pathLst>
            <a:path>
              <a:moveTo>
                <a:pt x="0" y="14348"/>
              </a:moveTo>
              <a:lnTo>
                <a:pt x="438774" y="14348"/>
              </a:lnTo>
            </a:path>
          </a:pathLst>
        </a:custGeom>
        <a:noFill/>
        <a:ln w="11429" cap="flat" cmpd="sng" algn="ctr">
          <a:solidFill>
            <a:schemeClr val="accent1">
              <a:shade val="60000"/>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IE" sz="500" kern="1200"/>
        </a:p>
      </dsp:txBody>
      <dsp:txXfrm>
        <a:off x="5382259" y="2143112"/>
        <a:ext cx="21938" cy="21938"/>
      </dsp:txXfrm>
    </dsp:sp>
    <dsp:sp modelId="{E92FC55A-5604-40D8-95EE-BF2EE66902A6}">
      <dsp:nvSpPr>
        <dsp:cNvPr id="0" name=""/>
        <dsp:cNvSpPr/>
      </dsp:nvSpPr>
      <dsp:spPr>
        <a:xfrm>
          <a:off x="5485571" y="951059"/>
          <a:ext cx="1457771" cy="1457771"/>
        </a:xfrm>
        <a:prstGeom prst="ellipse">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E" sz="1200" b="0" i="0" u="none" strike="noStrike" kern="1200" cap="none" normalizeH="0" baseline="0" smtClean="0">
              <a:ln>
                <a:noFill/>
              </a:ln>
              <a:solidFill>
                <a:schemeClr val="tx1"/>
              </a:solidFill>
              <a:effectLst/>
              <a:latin typeface="Arial" charset="0"/>
              <a:cs typeface="Arial" charset="0"/>
            </a:rPr>
            <a:t>Personality</a:t>
          </a:r>
          <a:endParaRPr kumimoji="0" lang="en-US" sz="1200" b="0" i="0" u="none" strike="noStrike" kern="1200" cap="none" normalizeH="0" baseline="0" smtClean="0">
            <a:ln>
              <a:noFill/>
            </a:ln>
            <a:solidFill>
              <a:schemeClr val="tx1"/>
            </a:solidFill>
            <a:effectLst/>
            <a:latin typeface="Arial" charset="0"/>
            <a:cs typeface="Arial" charset="0"/>
          </a:endParaRPr>
        </a:p>
      </dsp:txBody>
      <dsp:txXfrm>
        <a:off x="5699057" y="1164545"/>
        <a:ext cx="1030799" cy="1030799"/>
      </dsp:txXfrm>
    </dsp:sp>
    <dsp:sp modelId="{598A4F99-9643-405F-952C-09A8CD0D2E43}">
      <dsp:nvSpPr>
        <dsp:cNvPr id="0" name=""/>
        <dsp:cNvSpPr/>
      </dsp:nvSpPr>
      <dsp:spPr>
        <a:xfrm rot="1800000">
          <a:off x="5173841" y="3088006"/>
          <a:ext cx="438774" cy="28696"/>
        </a:xfrm>
        <a:custGeom>
          <a:avLst/>
          <a:gdLst/>
          <a:ahLst/>
          <a:cxnLst/>
          <a:rect l="0" t="0" r="0" b="0"/>
          <a:pathLst>
            <a:path>
              <a:moveTo>
                <a:pt x="0" y="14348"/>
              </a:moveTo>
              <a:lnTo>
                <a:pt x="438774" y="14348"/>
              </a:lnTo>
            </a:path>
          </a:pathLst>
        </a:custGeom>
        <a:noFill/>
        <a:ln w="11429" cap="flat" cmpd="sng" algn="ctr">
          <a:solidFill>
            <a:schemeClr val="accent1">
              <a:shade val="60000"/>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IE" sz="500" kern="1200"/>
        </a:p>
      </dsp:txBody>
      <dsp:txXfrm>
        <a:off x="5382259" y="3091385"/>
        <a:ext cx="21938" cy="21938"/>
      </dsp:txXfrm>
    </dsp:sp>
    <dsp:sp modelId="{208F4FD3-3532-4950-A705-EA2F2149E195}">
      <dsp:nvSpPr>
        <dsp:cNvPr id="0" name=""/>
        <dsp:cNvSpPr/>
      </dsp:nvSpPr>
      <dsp:spPr>
        <a:xfrm>
          <a:off x="5485571" y="2847605"/>
          <a:ext cx="1457771" cy="1457771"/>
        </a:xfrm>
        <a:prstGeom prst="ellipse">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E" sz="1200" b="0" i="0" u="none" strike="noStrike" kern="1200" cap="none" normalizeH="0" baseline="0" smtClean="0">
              <a:ln>
                <a:noFill/>
              </a:ln>
              <a:solidFill>
                <a:schemeClr val="tx1"/>
              </a:solidFill>
              <a:effectLst/>
              <a:latin typeface="Arial" charset="0"/>
              <a:cs typeface="Arial" charset="0"/>
            </a:rPr>
            <a:t>Education</a:t>
          </a:r>
          <a:endParaRPr kumimoji="0" lang="en-US" sz="1200" b="0" i="0" u="none" strike="noStrike" kern="1200" cap="none" normalizeH="0" baseline="0" smtClean="0">
            <a:ln>
              <a:noFill/>
            </a:ln>
            <a:solidFill>
              <a:schemeClr val="tx1"/>
            </a:solidFill>
            <a:effectLst/>
            <a:latin typeface="Arial" charset="0"/>
            <a:cs typeface="Arial" charset="0"/>
          </a:endParaRPr>
        </a:p>
      </dsp:txBody>
      <dsp:txXfrm>
        <a:off x="5699057" y="3061091"/>
        <a:ext cx="1030799" cy="1030799"/>
      </dsp:txXfrm>
    </dsp:sp>
    <dsp:sp modelId="{6F8C60CF-2BE7-472D-8F35-F494AAB181B2}">
      <dsp:nvSpPr>
        <dsp:cNvPr id="0" name=""/>
        <dsp:cNvSpPr/>
      </dsp:nvSpPr>
      <dsp:spPr>
        <a:xfrm rot="5400000">
          <a:off x="4352612" y="3562142"/>
          <a:ext cx="438774" cy="28696"/>
        </a:xfrm>
        <a:custGeom>
          <a:avLst/>
          <a:gdLst/>
          <a:ahLst/>
          <a:cxnLst/>
          <a:rect l="0" t="0" r="0" b="0"/>
          <a:pathLst>
            <a:path>
              <a:moveTo>
                <a:pt x="0" y="14348"/>
              </a:moveTo>
              <a:lnTo>
                <a:pt x="438774" y="14348"/>
              </a:lnTo>
            </a:path>
          </a:pathLst>
        </a:custGeom>
        <a:noFill/>
        <a:ln w="11429" cap="flat" cmpd="sng" algn="ctr">
          <a:solidFill>
            <a:schemeClr val="accent1">
              <a:shade val="60000"/>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IE" sz="500" kern="1200"/>
        </a:p>
      </dsp:txBody>
      <dsp:txXfrm>
        <a:off x="4561030" y="3565521"/>
        <a:ext cx="21938" cy="21938"/>
      </dsp:txXfrm>
    </dsp:sp>
    <dsp:sp modelId="{6665423C-5F1D-43DE-9CEC-2D1BCC50D4B2}">
      <dsp:nvSpPr>
        <dsp:cNvPr id="0" name=""/>
        <dsp:cNvSpPr/>
      </dsp:nvSpPr>
      <dsp:spPr>
        <a:xfrm>
          <a:off x="3843114" y="3795878"/>
          <a:ext cx="1457771" cy="1457771"/>
        </a:xfrm>
        <a:prstGeom prst="ellipse">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E" sz="1200" b="0" i="0" u="none" strike="noStrike" kern="1200" cap="none" normalizeH="0" baseline="0" smtClean="0">
              <a:ln>
                <a:noFill/>
              </a:ln>
              <a:solidFill>
                <a:schemeClr val="tx1"/>
              </a:solidFill>
              <a:effectLst/>
              <a:latin typeface="Arial" charset="0"/>
              <a:cs typeface="Arial" charset="0"/>
            </a:rPr>
            <a:t>Achievements</a:t>
          </a:r>
          <a:endParaRPr kumimoji="0" lang="en-US" sz="1200" b="0" i="0" u="none" strike="noStrike" kern="1200" cap="none" normalizeH="0" baseline="0" smtClean="0">
            <a:ln>
              <a:noFill/>
            </a:ln>
            <a:solidFill>
              <a:schemeClr val="tx1"/>
            </a:solidFill>
            <a:effectLst/>
            <a:latin typeface="Arial" charset="0"/>
            <a:cs typeface="Arial" charset="0"/>
          </a:endParaRPr>
        </a:p>
      </dsp:txBody>
      <dsp:txXfrm>
        <a:off x="4056600" y="4009364"/>
        <a:ext cx="1030799" cy="1030799"/>
      </dsp:txXfrm>
    </dsp:sp>
    <dsp:sp modelId="{0BEE6202-D52E-40F9-8243-9991412778C9}">
      <dsp:nvSpPr>
        <dsp:cNvPr id="0" name=""/>
        <dsp:cNvSpPr/>
      </dsp:nvSpPr>
      <dsp:spPr>
        <a:xfrm rot="9000000">
          <a:off x="3531384" y="3088006"/>
          <a:ext cx="438774" cy="28696"/>
        </a:xfrm>
        <a:custGeom>
          <a:avLst/>
          <a:gdLst/>
          <a:ahLst/>
          <a:cxnLst/>
          <a:rect l="0" t="0" r="0" b="0"/>
          <a:pathLst>
            <a:path>
              <a:moveTo>
                <a:pt x="0" y="14348"/>
              </a:moveTo>
              <a:lnTo>
                <a:pt x="438774" y="14348"/>
              </a:lnTo>
            </a:path>
          </a:pathLst>
        </a:custGeom>
        <a:noFill/>
        <a:ln w="11429" cap="flat" cmpd="sng" algn="ctr">
          <a:solidFill>
            <a:schemeClr val="accent1">
              <a:shade val="60000"/>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IE" sz="500" kern="1200"/>
        </a:p>
      </dsp:txBody>
      <dsp:txXfrm rot="10800000">
        <a:off x="3739802" y="3091385"/>
        <a:ext cx="21938" cy="21938"/>
      </dsp:txXfrm>
    </dsp:sp>
    <dsp:sp modelId="{1B0A481D-4938-4D7F-847B-572EFAC2857A}">
      <dsp:nvSpPr>
        <dsp:cNvPr id="0" name=""/>
        <dsp:cNvSpPr/>
      </dsp:nvSpPr>
      <dsp:spPr>
        <a:xfrm>
          <a:off x="2200657" y="2847605"/>
          <a:ext cx="1457771" cy="1457771"/>
        </a:xfrm>
        <a:prstGeom prst="ellipse">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E" sz="1200" b="0" i="0" u="none" strike="noStrike" kern="1200" cap="none" normalizeH="0" baseline="0" smtClean="0">
              <a:ln>
                <a:noFill/>
              </a:ln>
              <a:solidFill>
                <a:schemeClr val="tx1"/>
              </a:solidFill>
              <a:effectLst/>
              <a:latin typeface="Arial" charset="0"/>
              <a:cs typeface="Arial" charset="0"/>
            </a:rPr>
            <a:t>Experience of</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IE" sz="1200" b="0" i="0" u="none" strike="noStrike" kern="1200" cap="none" normalizeH="0" baseline="0" smtClean="0">
              <a:ln>
                <a:noFill/>
              </a:ln>
              <a:solidFill>
                <a:schemeClr val="tx1"/>
              </a:solidFill>
              <a:effectLst/>
              <a:latin typeface="Arial" charset="0"/>
              <a:cs typeface="Arial" charset="0"/>
            </a:rPr>
            <a:t>\work</a:t>
          </a:r>
          <a:endParaRPr kumimoji="0" lang="en-US" sz="1200" b="0" i="0" u="none" strike="noStrike" kern="1200" cap="none" normalizeH="0" baseline="0" smtClean="0">
            <a:ln>
              <a:noFill/>
            </a:ln>
            <a:solidFill>
              <a:schemeClr val="tx1"/>
            </a:solidFill>
            <a:effectLst/>
            <a:latin typeface="Arial" charset="0"/>
            <a:cs typeface="Arial" charset="0"/>
          </a:endParaRPr>
        </a:p>
      </dsp:txBody>
      <dsp:txXfrm>
        <a:off x="2414143" y="3061091"/>
        <a:ext cx="1030799" cy="1030799"/>
      </dsp:txXfrm>
    </dsp:sp>
    <dsp:sp modelId="{9AF5C55E-6C95-43B1-A5C6-80ADB1F7ADF8}">
      <dsp:nvSpPr>
        <dsp:cNvPr id="0" name=""/>
        <dsp:cNvSpPr/>
      </dsp:nvSpPr>
      <dsp:spPr>
        <a:xfrm rot="12600000">
          <a:off x="3531384" y="2139733"/>
          <a:ext cx="438774" cy="28696"/>
        </a:xfrm>
        <a:custGeom>
          <a:avLst/>
          <a:gdLst/>
          <a:ahLst/>
          <a:cxnLst/>
          <a:rect l="0" t="0" r="0" b="0"/>
          <a:pathLst>
            <a:path>
              <a:moveTo>
                <a:pt x="0" y="14348"/>
              </a:moveTo>
              <a:lnTo>
                <a:pt x="438774" y="14348"/>
              </a:lnTo>
            </a:path>
          </a:pathLst>
        </a:custGeom>
        <a:noFill/>
        <a:ln w="11429" cap="flat" cmpd="sng" algn="ctr">
          <a:solidFill>
            <a:schemeClr val="accent1">
              <a:shade val="60000"/>
              <a:hueOff val="0"/>
              <a:satOff val="0"/>
              <a:lumOff val="0"/>
              <a:alphaOff val="0"/>
            </a:schemeClr>
          </a:solidFill>
          <a:prstDash val="sysDash"/>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IE" sz="500" kern="1200"/>
        </a:p>
      </dsp:txBody>
      <dsp:txXfrm rot="10800000">
        <a:off x="3739802" y="2143112"/>
        <a:ext cx="21938" cy="21938"/>
      </dsp:txXfrm>
    </dsp:sp>
    <dsp:sp modelId="{3662535B-D22A-4FA6-8EC1-7EC11AE6E071}">
      <dsp:nvSpPr>
        <dsp:cNvPr id="0" name=""/>
        <dsp:cNvSpPr/>
      </dsp:nvSpPr>
      <dsp:spPr>
        <a:xfrm>
          <a:off x="2200657" y="951059"/>
          <a:ext cx="1457771" cy="1457771"/>
        </a:xfrm>
        <a:prstGeom prst="ellipse">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E" sz="1200" b="0" i="0" u="none" strike="noStrike" kern="1200" cap="none" normalizeH="0" baseline="0" smtClean="0">
              <a:ln>
                <a:noFill/>
              </a:ln>
              <a:solidFill>
                <a:schemeClr val="tx1"/>
              </a:solidFill>
              <a:effectLst/>
              <a:latin typeface="Arial" charset="0"/>
              <a:cs typeface="Arial" charset="0"/>
            </a:rPr>
            <a:t>Interests</a:t>
          </a:r>
          <a:endParaRPr kumimoji="0" lang="en-US" sz="1200" b="0" i="0" u="none" strike="noStrike" kern="1200" cap="none" normalizeH="0" baseline="0" smtClean="0">
            <a:ln>
              <a:noFill/>
            </a:ln>
            <a:solidFill>
              <a:schemeClr val="tx1"/>
            </a:solidFill>
            <a:effectLst/>
            <a:latin typeface="Arial" charset="0"/>
            <a:cs typeface="Arial" charset="0"/>
          </a:endParaRPr>
        </a:p>
      </dsp:txBody>
      <dsp:txXfrm>
        <a:off x="2414143" y="1164545"/>
        <a:ext cx="1030799" cy="1030799"/>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90626" cy="496491"/>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sz="quarter" idx="1"/>
          </p:nvPr>
        </p:nvSpPr>
        <p:spPr>
          <a:xfrm>
            <a:off x="3778506" y="0"/>
            <a:ext cx="2890626" cy="496491"/>
          </a:xfrm>
          <a:prstGeom prst="rect">
            <a:avLst/>
          </a:prstGeom>
        </p:spPr>
        <p:txBody>
          <a:bodyPr vert="horz" lIns="91440" tIns="45720" rIns="91440" bIns="45720" rtlCol="0"/>
          <a:lstStyle>
            <a:lvl1pPr algn="r">
              <a:defRPr sz="1200"/>
            </a:lvl1pPr>
          </a:lstStyle>
          <a:p>
            <a:fld id="{8708BB6A-AD5E-4E34-898D-E66175C33796}" type="datetimeFigureOut">
              <a:rPr lang="en-IE" smtClean="0"/>
              <a:pPr/>
              <a:t>10/03/2015</a:t>
            </a:fld>
            <a:endParaRPr lang="en-IE"/>
          </a:p>
        </p:txBody>
      </p:sp>
      <p:sp>
        <p:nvSpPr>
          <p:cNvPr id="4" name="Footer Placeholder 3"/>
          <p:cNvSpPr>
            <a:spLocks noGrp="1"/>
          </p:cNvSpPr>
          <p:nvPr>
            <p:ph type="ftr" sz="quarter" idx="2"/>
          </p:nvPr>
        </p:nvSpPr>
        <p:spPr>
          <a:xfrm>
            <a:off x="0" y="9431599"/>
            <a:ext cx="2890626" cy="496491"/>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p:cNvSpPr>
            <a:spLocks noGrp="1"/>
          </p:cNvSpPr>
          <p:nvPr>
            <p:ph type="sldNum" sz="quarter" idx="3"/>
          </p:nvPr>
        </p:nvSpPr>
        <p:spPr>
          <a:xfrm>
            <a:off x="3778506" y="9431599"/>
            <a:ext cx="2890626" cy="496491"/>
          </a:xfrm>
          <a:prstGeom prst="rect">
            <a:avLst/>
          </a:prstGeom>
        </p:spPr>
        <p:txBody>
          <a:bodyPr vert="horz" lIns="91440" tIns="45720" rIns="91440" bIns="45720" rtlCol="0" anchor="b"/>
          <a:lstStyle>
            <a:lvl1pPr algn="r">
              <a:defRPr sz="1200"/>
            </a:lvl1pPr>
          </a:lstStyle>
          <a:p>
            <a:fld id="{128FF48F-CF24-4375-97A0-7519AE2D2F2B}" type="slidenum">
              <a:rPr lang="en-IE" smtClean="0"/>
              <a:pPr/>
              <a:t>‹#›</a:t>
            </a:fld>
            <a:endParaRPr lang="en-IE"/>
          </a:p>
        </p:txBody>
      </p:sp>
    </p:spTree>
    <p:extLst>
      <p:ext uri="{BB962C8B-B14F-4D97-AF65-F5344CB8AC3E}">
        <p14:creationId xmlns:p14="http://schemas.microsoft.com/office/powerpoint/2010/main" val="14238629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90626" cy="496491"/>
          </a:xfrm>
          <a:prstGeom prst="rect">
            <a:avLst/>
          </a:prstGeom>
        </p:spPr>
        <p:txBody>
          <a:bodyPr vert="horz" lIns="91440" tIns="45720" rIns="91440" bIns="45720" rtlCol="0"/>
          <a:lstStyle>
            <a:lvl1pPr algn="l">
              <a:defRPr sz="1200"/>
            </a:lvl1pPr>
          </a:lstStyle>
          <a:p>
            <a:endParaRPr lang="en-IE" dirty="0"/>
          </a:p>
        </p:txBody>
      </p:sp>
      <p:sp>
        <p:nvSpPr>
          <p:cNvPr id="3" name="Date Placeholder 2"/>
          <p:cNvSpPr>
            <a:spLocks noGrp="1"/>
          </p:cNvSpPr>
          <p:nvPr>
            <p:ph type="dt" idx="1"/>
          </p:nvPr>
        </p:nvSpPr>
        <p:spPr>
          <a:xfrm>
            <a:off x="3778506" y="0"/>
            <a:ext cx="2890626" cy="496491"/>
          </a:xfrm>
          <a:prstGeom prst="rect">
            <a:avLst/>
          </a:prstGeom>
        </p:spPr>
        <p:txBody>
          <a:bodyPr vert="horz" lIns="91440" tIns="45720" rIns="91440" bIns="45720" rtlCol="0"/>
          <a:lstStyle>
            <a:lvl1pPr algn="r">
              <a:defRPr sz="1200"/>
            </a:lvl1pPr>
          </a:lstStyle>
          <a:p>
            <a:fld id="{4E17CB3B-0DAD-4687-A0CA-E50FB3DEAE38}" type="datetimeFigureOut">
              <a:rPr lang="en-IE" smtClean="0"/>
              <a:pPr/>
              <a:t>10/03/2015</a:t>
            </a:fld>
            <a:endParaRPr lang="en-IE" dirty="0"/>
          </a:p>
        </p:txBody>
      </p:sp>
      <p:sp>
        <p:nvSpPr>
          <p:cNvPr id="4" name="Slide Image Placeholder 3"/>
          <p:cNvSpPr>
            <a:spLocks noGrp="1" noRot="1" noChangeAspect="1"/>
          </p:cNvSpPr>
          <p:nvPr>
            <p:ph type="sldImg" idx="2"/>
          </p:nvPr>
        </p:nvSpPr>
        <p:spPr>
          <a:xfrm>
            <a:off x="852488" y="744538"/>
            <a:ext cx="4965700" cy="3724275"/>
          </a:xfrm>
          <a:prstGeom prst="rect">
            <a:avLst/>
          </a:prstGeom>
          <a:noFill/>
          <a:ln w="12700">
            <a:solidFill>
              <a:prstClr val="black"/>
            </a:solidFill>
          </a:ln>
        </p:spPr>
        <p:txBody>
          <a:bodyPr vert="horz" lIns="91440" tIns="45720" rIns="91440" bIns="45720" rtlCol="0" anchor="ctr"/>
          <a:lstStyle/>
          <a:p>
            <a:endParaRPr lang="en-IE" dirty="0"/>
          </a:p>
        </p:txBody>
      </p:sp>
      <p:sp>
        <p:nvSpPr>
          <p:cNvPr id="5" name="Notes Placeholder 4"/>
          <p:cNvSpPr>
            <a:spLocks noGrp="1"/>
          </p:cNvSpPr>
          <p:nvPr>
            <p:ph type="body" sz="quarter" idx="3"/>
          </p:nvPr>
        </p:nvSpPr>
        <p:spPr>
          <a:xfrm>
            <a:off x="667068" y="4716662"/>
            <a:ext cx="5336540" cy="4468416"/>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6" name="Footer Placeholder 5"/>
          <p:cNvSpPr>
            <a:spLocks noGrp="1"/>
          </p:cNvSpPr>
          <p:nvPr>
            <p:ph type="ftr" sz="quarter" idx="4"/>
          </p:nvPr>
        </p:nvSpPr>
        <p:spPr>
          <a:xfrm>
            <a:off x="0" y="9431599"/>
            <a:ext cx="2890626" cy="496491"/>
          </a:xfrm>
          <a:prstGeom prst="rect">
            <a:avLst/>
          </a:prstGeom>
        </p:spPr>
        <p:txBody>
          <a:bodyPr vert="horz" lIns="91440" tIns="45720" rIns="91440" bIns="45720" rtlCol="0" anchor="b"/>
          <a:lstStyle>
            <a:lvl1pPr algn="l">
              <a:defRPr sz="1200"/>
            </a:lvl1pPr>
          </a:lstStyle>
          <a:p>
            <a:endParaRPr lang="en-IE" dirty="0"/>
          </a:p>
        </p:txBody>
      </p:sp>
      <p:sp>
        <p:nvSpPr>
          <p:cNvPr id="7" name="Slide Number Placeholder 6"/>
          <p:cNvSpPr>
            <a:spLocks noGrp="1"/>
          </p:cNvSpPr>
          <p:nvPr>
            <p:ph type="sldNum" sz="quarter" idx="5"/>
          </p:nvPr>
        </p:nvSpPr>
        <p:spPr>
          <a:xfrm>
            <a:off x="3778506" y="9431599"/>
            <a:ext cx="2890626" cy="496491"/>
          </a:xfrm>
          <a:prstGeom prst="rect">
            <a:avLst/>
          </a:prstGeom>
        </p:spPr>
        <p:txBody>
          <a:bodyPr vert="horz" lIns="91440" tIns="45720" rIns="91440" bIns="45720" rtlCol="0" anchor="b"/>
          <a:lstStyle>
            <a:lvl1pPr algn="r">
              <a:defRPr sz="1200"/>
            </a:lvl1pPr>
          </a:lstStyle>
          <a:p>
            <a:fld id="{EF49165D-B8DD-4198-9F06-9552BBC755DA}" type="slidenum">
              <a:rPr lang="en-IE" smtClean="0"/>
              <a:pPr/>
              <a:t>‹#›</a:t>
            </a:fld>
            <a:endParaRPr lang="en-IE" dirty="0"/>
          </a:p>
        </p:txBody>
      </p:sp>
    </p:spTree>
    <p:extLst>
      <p:ext uri="{BB962C8B-B14F-4D97-AF65-F5344CB8AC3E}">
        <p14:creationId xmlns:p14="http://schemas.microsoft.com/office/powerpoint/2010/main" val="2467836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Need to understand</a:t>
            </a:r>
            <a:r>
              <a:rPr lang="en-IE" baseline="0" dirty="0" smtClean="0"/>
              <a:t> 3</a:t>
            </a:r>
            <a:r>
              <a:rPr lang="en-IE" baseline="30000" dirty="0" smtClean="0"/>
              <a:t>rd</a:t>
            </a:r>
            <a:r>
              <a:rPr lang="en-IE" baseline="0" dirty="0" smtClean="0"/>
              <a:t> level to make informed LC subject choices</a:t>
            </a:r>
            <a:endParaRPr lang="en-IE" dirty="0"/>
          </a:p>
        </p:txBody>
      </p:sp>
      <p:sp>
        <p:nvSpPr>
          <p:cNvPr id="4" name="Slide Number Placeholder 3"/>
          <p:cNvSpPr>
            <a:spLocks noGrp="1"/>
          </p:cNvSpPr>
          <p:nvPr>
            <p:ph type="sldNum" sz="quarter" idx="10"/>
          </p:nvPr>
        </p:nvSpPr>
        <p:spPr/>
        <p:txBody>
          <a:bodyPr/>
          <a:lstStyle/>
          <a:p>
            <a:fld id="{EF49165D-B8DD-4198-9F06-9552BBC755DA}" type="slidenum">
              <a:rPr lang="en-IE" smtClean="0"/>
              <a:pPr/>
              <a:t>9</a:t>
            </a:fld>
            <a:endParaRPr lang="en-IE" dirty="0"/>
          </a:p>
        </p:txBody>
      </p:sp>
    </p:spTree>
    <p:extLst>
      <p:ext uri="{BB962C8B-B14F-4D97-AF65-F5344CB8AC3E}">
        <p14:creationId xmlns:p14="http://schemas.microsoft.com/office/powerpoint/2010/main" val="39045567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EF49165D-B8DD-4198-9F06-9552BBC755DA}" type="slidenum">
              <a:rPr lang="en-IE" smtClean="0"/>
              <a:pPr/>
              <a:t>11</a:t>
            </a:fld>
            <a:endParaRPr lang="en-IE" dirty="0"/>
          </a:p>
        </p:txBody>
      </p:sp>
    </p:spTree>
    <p:extLst>
      <p:ext uri="{BB962C8B-B14F-4D97-AF65-F5344CB8AC3E}">
        <p14:creationId xmlns:p14="http://schemas.microsoft.com/office/powerpoint/2010/main" val="22146788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Need to understand</a:t>
            </a:r>
            <a:r>
              <a:rPr lang="en-IE" baseline="0" dirty="0" smtClean="0"/>
              <a:t> 3</a:t>
            </a:r>
            <a:r>
              <a:rPr lang="en-IE" baseline="30000" dirty="0" smtClean="0"/>
              <a:t>rd</a:t>
            </a:r>
            <a:r>
              <a:rPr lang="en-IE" baseline="0" dirty="0" smtClean="0"/>
              <a:t> level to make informed LC subject choices</a:t>
            </a:r>
            <a:endParaRPr lang="en-IE" dirty="0"/>
          </a:p>
        </p:txBody>
      </p:sp>
      <p:sp>
        <p:nvSpPr>
          <p:cNvPr id="4" name="Slide Number Placeholder 3"/>
          <p:cNvSpPr>
            <a:spLocks noGrp="1"/>
          </p:cNvSpPr>
          <p:nvPr>
            <p:ph type="sldNum" sz="quarter" idx="10"/>
          </p:nvPr>
        </p:nvSpPr>
        <p:spPr/>
        <p:txBody>
          <a:bodyPr/>
          <a:lstStyle/>
          <a:p>
            <a:fld id="{EF49165D-B8DD-4198-9F06-9552BBC755DA}" type="slidenum">
              <a:rPr lang="en-IE" smtClean="0"/>
              <a:pPr/>
              <a:t>15</a:t>
            </a:fld>
            <a:endParaRPr lang="en-IE" dirty="0"/>
          </a:p>
        </p:txBody>
      </p:sp>
    </p:spTree>
    <p:extLst>
      <p:ext uri="{BB962C8B-B14F-4D97-AF65-F5344CB8AC3E}">
        <p14:creationId xmlns:p14="http://schemas.microsoft.com/office/powerpoint/2010/main" val="39045567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Regardless of how many points a</a:t>
            </a:r>
            <a:r>
              <a:rPr lang="en-IE" baseline="0" dirty="0" smtClean="0"/>
              <a:t> student has you CANNOT get into college if you don’t have the entry requirements.  Requirements can be general depending on the level of the course applied for and specific depending on the course itself.</a:t>
            </a:r>
            <a:endParaRPr lang="en-IE" dirty="0"/>
          </a:p>
        </p:txBody>
      </p:sp>
      <p:sp>
        <p:nvSpPr>
          <p:cNvPr id="4" name="Slide Number Placeholder 3"/>
          <p:cNvSpPr>
            <a:spLocks noGrp="1"/>
          </p:cNvSpPr>
          <p:nvPr>
            <p:ph type="sldNum" sz="quarter" idx="10"/>
          </p:nvPr>
        </p:nvSpPr>
        <p:spPr/>
        <p:txBody>
          <a:bodyPr/>
          <a:lstStyle/>
          <a:p>
            <a:fld id="{EF49165D-B8DD-4198-9F06-9552BBC755DA}" type="slidenum">
              <a:rPr lang="en-IE" smtClean="0"/>
              <a:pPr/>
              <a:t>18</a:t>
            </a:fld>
            <a:endParaRPr lang="en-IE" dirty="0"/>
          </a:p>
        </p:txBody>
      </p:sp>
    </p:spTree>
    <p:extLst>
      <p:ext uri="{BB962C8B-B14F-4D97-AF65-F5344CB8AC3E}">
        <p14:creationId xmlns:p14="http://schemas.microsoft.com/office/powerpoint/2010/main" val="32016090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RCSI</a:t>
            </a:r>
            <a:r>
              <a:rPr lang="en-IE" baseline="0" dirty="0" smtClean="0"/>
              <a:t>  </a:t>
            </a:r>
            <a:r>
              <a:rPr lang="en-IE" baseline="0" dirty="0" err="1" smtClean="0"/>
              <a:t>physio</a:t>
            </a:r>
            <a:r>
              <a:rPr lang="en-IE" baseline="0" dirty="0" smtClean="0"/>
              <a:t> and pharmacy: HB3 ph.ch.bi.ph/</a:t>
            </a:r>
            <a:r>
              <a:rPr lang="en-IE" baseline="0" dirty="0" err="1" smtClean="0"/>
              <a:t>ch</a:t>
            </a:r>
            <a:r>
              <a:rPr lang="en-IE" baseline="0" dirty="0" smtClean="0"/>
              <a:t> or ma</a:t>
            </a:r>
          </a:p>
          <a:p>
            <a:r>
              <a:rPr lang="en-IE" baseline="0" dirty="0" smtClean="0"/>
              <a:t>Med: 5 </a:t>
            </a:r>
            <a:r>
              <a:rPr lang="en-IE" baseline="0" dirty="0" err="1" smtClean="0"/>
              <a:t>yrs</a:t>
            </a:r>
            <a:r>
              <a:rPr lang="en-IE" baseline="0" dirty="0" smtClean="0"/>
              <a:t> = hb3 </a:t>
            </a:r>
            <a:r>
              <a:rPr lang="en-IE" baseline="0" dirty="0" err="1" smtClean="0"/>
              <a:t>ch</a:t>
            </a:r>
            <a:r>
              <a:rPr lang="en-IE" baseline="0" dirty="0" smtClean="0"/>
              <a:t>+ </a:t>
            </a:r>
            <a:r>
              <a:rPr lang="en-IE" baseline="0" dirty="0" err="1" smtClean="0"/>
              <a:t>ph</a:t>
            </a:r>
            <a:r>
              <a:rPr lang="en-IE" baseline="0" dirty="0" smtClean="0"/>
              <a:t> or bi</a:t>
            </a:r>
          </a:p>
          <a:p>
            <a:r>
              <a:rPr lang="en-IE" baseline="0" dirty="0" smtClean="0"/>
              <a:t>6 </a:t>
            </a:r>
            <a:r>
              <a:rPr lang="en-IE" baseline="0" dirty="0" err="1" smtClean="0"/>
              <a:t>yrs</a:t>
            </a:r>
            <a:r>
              <a:rPr lang="en-IE" baseline="0" dirty="0" smtClean="0"/>
              <a:t> od3 one science</a:t>
            </a:r>
          </a:p>
          <a:p>
            <a:r>
              <a:rPr lang="en-IE" baseline="0" dirty="0" smtClean="0"/>
              <a:t>UCD medicine one science</a:t>
            </a:r>
          </a:p>
          <a:p>
            <a:r>
              <a:rPr lang="en-IE" baseline="0" dirty="0" err="1" smtClean="0"/>
              <a:t>Tcd</a:t>
            </a:r>
            <a:endParaRPr lang="en-IE" baseline="0" dirty="0" smtClean="0"/>
          </a:p>
          <a:p>
            <a:r>
              <a:rPr lang="en-IE" baseline="0" dirty="0" smtClean="0"/>
              <a:t>2hc for science. Pharmacy hc3 </a:t>
            </a:r>
            <a:r>
              <a:rPr lang="en-IE" baseline="0" dirty="0" err="1" smtClean="0"/>
              <a:t>ch</a:t>
            </a:r>
            <a:r>
              <a:rPr lang="en-IE" baseline="0" dirty="0" smtClean="0"/>
              <a:t> + 1hc other </a:t>
            </a:r>
            <a:r>
              <a:rPr lang="en-IE" baseline="0" dirty="0" err="1" smtClean="0"/>
              <a:t>sc</a:t>
            </a:r>
            <a:endParaRPr lang="en-IE" baseline="0" dirty="0" smtClean="0"/>
          </a:p>
          <a:p>
            <a:r>
              <a:rPr lang="en-IE" baseline="0" dirty="0" err="1" smtClean="0"/>
              <a:t>Physio</a:t>
            </a:r>
            <a:r>
              <a:rPr lang="en-IE" baseline="0" dirty="0" smtClean="0"/>
              <a:t> 2hc</a:t>
            </a:r>
          </a:p>
          <a:p>
            <a:r>
              <a:rPr lang="en-IE" baseline="0" dirty="0" smtClean="0"/>
              <a:t>Rad </a:t>
            </a:r>
            <a:r>
              <a:rPr lang="en-IE" baseline="0" dirty="0" err="1" smtClean="0"/>
              <a:t>th</a:t>
            </a:r>
            <a:r>
              <a:rPr lang="en-IE" baseline="0" dirty="0" smtClean="0"/>
              <a:t> /</a:t>
            </a:r>
            <a:r>
              <a:rPr lang="en-IE" baseline="0" dirty="0" err="1" smtClean="0"/>
              <a:t>ot</a:t>
            </a:r>
            <a:r>
              <a:rPr lang="en-IE" baseline="0" dirty="0" smtClean="0"/>
              <a:t>/ 1hc</a:t>
            </a:r>
          </a:p>
          <a:p>
            <a:r>
              <a:rPr lang="en-IE" baseline="0" dirty="0" smtClean="0"/>
              <a:t>Pharmacy: </a:t>
            </a:r>
            <a:endParaRPr lang="en-IE" dirty="0"/>
          </a:p>
        </p:txBody>
      </p:sp>
      <p:sp>
        <p:nvSpPr>
          <p:cNvPr id="4" name="Slide Number Placeholder 3"/>
          <p:cNvSpPr>
            <a:spLocks noGrp="1"/>
          </p:cNvSpPr>
          <p:nvPr>
            <p:ph type="sldNum" sz="quarter" idx="10"/>
          </p:nvPr>
        </p:nvSpPr>
        <p:spPr/>
        <p:txBody>
          <a:bodyPr/>
          <a:lstStyle/>
          <a:p>
            <a:fld id="{EF49165D-B8DD-4198-9F06-9552BBC755DA}" type="slidenum">
              <a:rPr lang="en-IE" smtClean="0"/>
              <a:pPr/>
              <a:t>23</a:t>
            </a:fld>
            <a:endParaRPr lang="en-IE" dirty="0"/>
          </a:p>
        </p:txBody>
      </p:sp>
    </p:spTree>
    <p:extLst>
      <p:ext uri="{BB962C8B-B14F-4D97-AF65-F5344CB8AC3E}">
        <p14:creationId xmlns:p14="http://schemas.microsoft.com/office/powerpoint/2010/main" val="1820462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09869BD5-4BB3-4B5B-BA7E-096D2BC2D4B4}" type="slidenum">
              <a:rPr lang="en-US" smtClean="0">
                <a:latin typeface="Arial" charset="0"/>
              </a:rPr>
              <a:pPr eaLnBrk="1" hangingPunct="1"/>
              <a:t>29</a:t>
            </a:fld>
            <a:endParaRPr lang="en-US" smtClean="0">
              <a:latin typeface="Arial" charset="0"/>
            </a:endParaRPr>
          </a:p>
        </p:txBody>
      </p:sp>
      <p:sp>
        <p:nvSpPr>
          <p:cNvPr id="35843" name="Rectangle 7"/>
          <p:cNvSpPr txBox="1">
            <a:spLocks noGrp="1" noChangeArrowheads="1"/>
          </p:cNvSpPr>
          <p:nvPr/>
        </p:nvSpPr>
        <p:spPr bwMode="auto">
          <a:xfrm>
            <a:off x="3778506" y="9431599"/>
            <a:ext cx="2890626" cy="496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algn="r" eaLnBrk="1" hangingPunct="1"/>
            <a:fld id="{CA6FBBA1-5819-46F9-9EEC-0BC0758A9BD2}" type="slidenum">
              <a:rPr lang="en-GB" sz="1200">
                <a:latin typeface="Arial" charset="0"/>
              </a:rPr>
              <a:pPr algn="r" eaLnBrk="1" hangingPunct="1"/>
              <a:t>29</a:t>
            </a:fld>
            <a:endParaRPr lang="en-GB" sz="1200">
              <a:latin typeface="Arial" charset="0"/>
            </a:endParaRPr>
          </a:p>
        </p:txBody>
      </p:sp>
      <p:sp>
        <p:nvSpPr>
          <p:cNvPr id="35844" name="Rectangle 2"/>
          <p:cNvSpPr>
            <a:spLocks noGrp="1" noRot="1" noChangeAspect="1" noChangeArrowheads="1" noTextEdit="1"/>
          </p:cNvSpPr>
          <p:nvPr>
            <p:ph type="sldImg"/>
          </p:nvPr>
        </p:nvSpPr>
        <p:spPr>
          <a:ln/>
        </p:spPr>
      </p:sp>
      <p:sp>
        <p:nvSpPr>
          <p:cNvPr id="35845" name="Rectangle 3"/>
          <p:cNvSpPr>
            <a:spLocks noGrp="1" noChangeArrowheads="1"/>
          </p:cNvSpPr>
          <p:nvPr>
            <p:ph type="body" idx="1"/>
          </p:nvPr>
        </p:nvSpPr>
        <p:spPr>
          <a:noFill/>
        </p:spPr>
        <p:txBody>
          <a:bodyPr/>
          <a:lstStyle/>
          <a:p>
            <a:pPr eaLnBrk="1" hangingPunct="1">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48400E95-F12A-472B-9B3D-5A3007552F90}" type="datetimeFigureOut">
              <a:rPr lang="en-US" smtClean="0">
                <a:solidFill>
                  <a:srgbClr val="FFCC00"/>
                </a:solidFill>
              </a:rPr>
              <a:pPr/>
              <a:t>3/10/2015</a:t>
            </a:fld>
            <a:endParaRPr lang="en-US" dirty="0">
              <a:solidFill>
                <a:srgbClr val="FFCC00"/>
              </a:solidFill>
            </a:endParaRPr>
          </a:p>
        </p:txBody>
      </p:sp>
      <p:sp>
        <p:nvSpPr>
          <p:cNvPr id="17" name="Footer Placeholder 16"/>
          <p:cNvSpPr>
            <a:spLocks noGrp="1"/>
          </p:cNvSpPr>
          <p:nvPr>
            <p:ph type="ftr" sz="quarter" idx="11"/>
          </p:nvPr>
        </p:nvSpPr>
        <p:spPr/>
        <p:txBody>
          <a:bodyPr/>
          <a:lstStyle/>
          <a:p>
            <a:endParaRPr lang="en-US" dirty="0">
              <a:solidFill>
                <a:srgbClr val="FFCC00"/>
              </a:solidFill>
            </a:endParaRPr>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C0BD9E51-0EB5-4AEA-B3A7-EDA575C9AA81}" type="slidenum">
              <a:rPr lang="en-US" smtClean="0">
                <a:solidFill>
                  <a:srgbClr val="FFCC00"/>
                </a:solidFill>
              </a:rPr>
              <a:pPr/>
              <a:t>‹#›</a:t>
            </a:fld>
            <a:endParaRPr lang="en-US" dirty="0">
              <a:solidFill>
                <a:srgbClr val="FFCC00"/>
              </a:solidFill>
            </a:endParaRPr>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C47C1B5-4A28-4B4D-8758-2CA8F0D87356}" type="datetimeFigureOut">
              <a:rPr lang="en-US" smtClean="0">
                <a:solidFill>
                  <a:srgbClr val="FFCC00"/>
                </a:solidFill>
              </a:rPr>
              <a:pPr/>
              <a:t>3/10/2015</a:t>
            </a:fld>
            <a:endParaRPr lang="en-US" dirty="0">
              <a:solidFill>
                <a:srgbClr val="FFCC00"/>
              </a:solidFill>
            </a:endParaRPr>
          </a:p>
        </p:txBody>
      </p:sp>
      <p:sp>
        <p:nvSpPr>
          <p:cNvPr id="5" name="Footer Placeholder 4"/>
          <p:cNvSpPr>
            <a:spLocks noGrp="1"/>
          </p:cNvSpPr>
          <p:nvPr>
            <p:ph type="ftr" sz="quarter" idx="11"/>
          </p:nvPr>
        </p:nvSpPr>
        <p:spPr/>
        <p:txBody>
          <a:bodyPr/>
          <a:lstStyle/>
          <a:p>
            <a:endParaRPr lang="en-US" dirty="0">
              <a:solidFill>
                <a:srgbClr val="FFCC00"/>
              </a:solidFill>
            </a:endParaRPr>
          </a:p>
        </p:txBody>
      </p:sp>
      <p:sp>
        <p:nvSpPr>
          <p:cNvPr id="6" name="Slide Number Placeholder 5"/>
          <p:cNvSpPr>
            <a:spLocks noGrp="1"/>
          </p:cNvSpPr>
          <p:nvPr>
            <p:ph type="sldNum" sz="quarter" idx="12"/>
          </p:nvPr>
        </p:nvSpPr>
        <p:spPr/>
        <p:txBody>
          <a:bodyPr/>
          <a:lstStyle/>
          <a:p>
            <a:fld id="{11BFF254-E6F2-4CB4-9F1A-E53D2E7EBF12}" type="slidenum">
              <a:rPr lang="en-US" smtClean="0">
                <a:solidFill>
                  <a:srgbClr val="FFCC00"/>
                </a:solidFill>
              </a:rPr>
              <a:pPr/>
              <a:t>‹#›</a:t>
            </a:fld>
            <a:endParaRPr lang="en-US" dirty="0">
              <a:solidFill>
                <a:srgbClr val="FFCC00"/>
              </a:solidFill>
            </a:endParaRPr>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69A5B9F2-4CDD-4E48-ACD2-777F878DD308}" type="slidenum">
              <a:rPr lang="en-US" smtClean="0">
                <a:solidFill>
                  <a:srgbClr val="FFCC00"/>
                </a:solidFill>
              </a:rPr>
              <a:pPr/>
              <a:t>‹#›</a:t>
            </a:fld>
            <a:endParaRPr lang="en-US" dirty="0">
              <a:solidFill>
                <a:srgbClr val="FFCC00"/>
              </a:solidFill>
            </a:endParaRPr>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4D7D7FB-B903-4956-810E-BB55CD905A1F}" type="datetimeFigureOut">
              <a:rPr lang="en-US" smtClean="0">
                <a:solidFill>
                  <a:srgbClr val="FFCC00"/>
                </a:solidFill>
              </a:rPr>
              <a:pPr/>
              <a:t>3/10/2015</a:t>
            </a:fld>
            <a:endParaRPr lang="en-US" dirty="0">
              <a:solidFill>
                <a:srgbClr val="FFCC00"/>
              </a:solidFill>
            </a:endParaRPr>
          </a:p>
        </p:txBody>
      </p:sp>
      <p:sp>
        <p:nvSpPr>
          <p:cNvPr id="5" name="Footer Placeholder 4"/>
          <p:cNvSpPr>
            <a:spLocks noGrp="1"/>
          </p:cNvSpPr>
          <p:nvPr>
            <p:ph type="ftr" sz="quarter" idx="11"/>
          </p:nvPr>
        </p:nvSpPr>
        <p:spPr/>
        <p:txBody>
          <a:bodyPr/>
          <a:lstStyle/>
          <a:p>
            <a:endParaRPr lang="en-US" dirty="0">
              <a:solidFill>
                <a:srgbClr val="FFCC00"/>
              </a:solidFill>
            </a:endParaRPr>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0391DA71-A3CD-40C2-A20E-8832A050EAD6}" type="datetimeFigureOut">
              <a:rPr lang="en-US" smtClean="0">
                <a:solidFill>
                  <a:srgbClr val="FFCC00"/>
                </a:solidFill>
              </a:rPr>
              <a:pPr/>
              <a:t>3/10/2015</a:t>
            </a:fld>
            <a:endParaRPr lang="en-US" dirty="0">
              <a:solidFill>
                <a:srgbClr val="FFCC00"/>
              </a:solidFill>
            </a:endParaRPr>
          </a:p>
        </p:txBody>
      </p:sp>
      <p:sp>
        <p:nvSpPr>
          <p:cNvPr id="5" name="Footer Placeholder 4"/>
          <p:cNvSpPr>
            <a:spLocks noGrp="1"/>
          </p:cNvSpPr>
          <p:nvPr>
            <p:ph type="ftr" sz="quarter" idx="11"/>
          </p:nvPr>
        </p:nvSpPr>
        <p:spPr/>
        <p:txBody>
          <a:bodyPr/>
          <a:lstStyle/>
          <a:p>
            <a:endParaRPr lang="en-US" dirty="0">
              <a:solidFill>
                <a:srgbClr val="FFCC00"/>
              </a:solidFill>
            </a:endParaRPr>
          </a:p>
        </p:txBody>
      </p:sp>
      <p:sp>
        <p:nvSpPr>
          <p:cNvPr id="6" name="Slide Number Placeholder 5"/>
          <p:cNvSpPr>
            <a:spLocks noGrp="1"/>
          </p:cNvSpPr>
          <p:nvPr>
            <p:ph type="sldNum" sz="quarter" idx="12"/>
          </p:nvPr>
        </p:nvSpPr>
        <p:spPr>
          <a:xfrm>
            <a:off x="4361688" y="1026372"/>
            <a:ext cx="457200" cy="441325"/>
          </a:xfrm>
        </p:spPr>
        <p:txBody>
          <a:bodyPr/>
          <a:lstStyle/>
          <a:p>
            <a:fld id="{34CE40B8-562E-4D57-AD35-00E353107A4E}" type="slidenum">
              <a:rPr lang="en-US" smtClean="0">
                <a:solidFill>
                  <a:srgbClr val="FFCC00"/>
                </a:solidFill>
              </a:rPr>
              <a:pPr/>
              <a:t>‹#›</a:t>
            </a:fld>
            <a:endParaRPr lang="en-US" dirty="0">
              <a:solidFill>
                <a:srgbClr val="FFCC00"/>
              </a:solidFill>
            </a:endParaRPr>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dirty="0">
              <a:solidFill>
                <a:srgbClr val="FFCC00"/>
              </a:solidFill>
            </a:endParaRPr>
          </a:p>
        </p:txBody>
      </p:sp>
      <p:sp>
        <p:nvSpPr>
          <p:cNvPr id="4" name="Date Placeholder 3"/>
          <p:cNvSpPr>
            <a:spLocks noGrp="1"/>
          </p:cNvSpPr>
          <p:nvPr>
            <p:ph type="dt" sz="half" idx="10"/>
          </p:nvPr>
        </p:nvSpPr>
        <p:spPr/>
        <p:txBody>
          <a:bodyPr/>
          <a:lstStyle/>
          <a:p>
            <a:fld id="{04E6DD5A-225B-4BE6-BBF9-DA5FA57DD568}" type="datetimeFigureOut">
              <a:rPr lang="en-US" smtClean="0">
                <a:solidFill>
                  <a:srgbClr val="FFCC00"/>
                </a:solidFill>
              </a:rPr>
              <a:pPr/>
              <a:t>3/10/2015</a:t>
            </a:fld>
            <a:endParaRPr lang="en-US" dirty="0">
              <a:solidFill>
                <a:srgbClr val="FFCC00"/>
              </a:solidFill>
            </a:endParaRPr>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DA03ABE9-4335-4750-98CD-24FCD443023B}" type="slidenum">
              <a:rPr lang="en-US" smtClean="0">
                <a:solidFill>
                  <a:srgbClr val="FFCC00"/>
                </a:solidFill>
              </a:rPr>
              <a:pPr/>
              <a:t>‹#›</a:t>
            </a:fld>
            <a:endParaRPr lang="en-US" dirty="0">
              <a:solidFill>
                <a:srgbClr val="FFCC00"/>
              </a:solidFill>
            </a:endParaRPr>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E2979DE6-C35F-4BC1-87E8-1FC4185C516A}" type="datetimeFigureOut">
              <a:rPr lang="en-US" smtClean="0">
                <a:solidFill>
                  <a:srgbClr val="FFCC00"/>
                </a:solidFill>
              </a:rPr>
              <a:pPr/>
              <a:t>3/10/2015</a:t>
            </a:fld>
            <a:endParaRPr lang="en-US" dirty="0">
              <a:solidFill>
                <a:srgbClr val="FFCC00"/>
              </a:solidFill>
            </a:endParaRPr>
          </a:p>
        </p:txBody>
      </p:sp>
      <p:sp>
        <p:nvSpPr>
          <p:cNvPr id="6" name="Footer Placeholder 5"/>
          <p:cNvSpPr>
            <a:spLocks noGrp="1"/>
          </p:cNvSpPr>
          <p:nvPr>
            <p:ph type="ftr" sz="quarter" idx="11"/>
          </p:nvPr>
        </p:nvSpPr>
        <p:spPr/>
        <p:txBody>
          <a:bodyPr/>
          <a:lstStyle/>
          <a:p>
            <a:endParaRPr lang="en-US" dirty="0">
              <a:solidFill>
                <a:srgbClr val="FFCC00"/>
              </a:solidFill>
            </a:endParaRPr>
          </a:p>
        </p:txBody>
      </p:sp>
      <p:sp>
        <p:nvSpPr>
          <p:cNvPr id="7" name="Slide Number Placeholder 6"/>
          <p:cNvSpPr>
            <a:spLocks noGrp="1"/>
          </p:cNvSpPr>
          <p:nvPr>
            <p:ph type="sldNum" sz="quarter" idx="12"/>
          </p:nvPr>
        </p:nvSpPr>
        <p:spPr/>
        <p:txBody>
          <a:bodyPr/>
          <a:lstStyle/>
          <a:p>
            <a:fld id="{8E6001C4-0ED1-4D1A-B39F-4DC3B3898E31}" type="slidenum">
              <a:rPr lang="en-US" smtClean="0">
                <a:solidFill>
                  <a:srgbClr val="FFCC00"/>
                </a:solidFill>
              </a:rPr>
              <a:pPr/>
              <a:t>‹#›</a:t>
            </a:fld>
            <a:endParaRPr lang="en-US" dirty="0">
              <a:solidFill>
                <a:srgbClr val="FFCC00"/>
              </a:solidFill>
            </a:endParaRPr>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04ACAF4B-A16B-4D0F-B1E5-BF2F00F22F4B}" type="datetimeFigureOut">
              <a:rPr lang="en-US" smtClean="0">
                <a:solidFill>
                  <a:srgbClr val="FFCC00"/>
                </a:solidFill>
              </a:rPr>
              <a:pPr/>
              <a:t>3/10/2015</a:t>
            </a:fld>
            <a:endParaRPr lang="en-US" dirty="0">
              <a:solidFill>
                <a:srgbClr val="FFCC00"/>
              </a:solidFill>
            </a:endParaRPr>
          </a:p>
        </p:txBody>
      </p:sp>
      <p:sp>
        <p:nvSpPr>
          <p:cNvPr id="8" name="Footer Placeholder 7"/>
          <p:cNvSpPr>
            <a:spLocks noGrp="1"/>
          </p:cNvSpPr>
          <p:nvPr>
            <p:ph type="ftr" sz="quarter" idx="11"/>
          </p:nvPr>
        </p:nvSpPr>
        <p:spPr>
          <a:xfrm>
            <a:off x="304800" y="6409944"/>
            <a:ext cx="3581400" cy="365760"/>
          </a:xfrm>
        </p:spPr>
        <p:txBody>
          <a:bodyPr/>
          <a:lstStyle/>
          <a:p>
            <a:endParaRPr lang="en-US" dirty="0">
              <a:solidFill>
                <a:srgbClr val="FFCC00"/>
              </a:solidFill>
            </a:endParaRPr>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85002406-4120-41BB-BC0D-90C57ABA5BF3}" type="slidenum">
              <a:rPr lang="en-US" smtClean="0">
                <a:solidFill>
                  <a:srgbClr val="FFCC00"/>
                </a:solidFill>
              </a:rPr>
              <a:pPr/>
              <a:t>‹#›</a:t>
            </a:fld>
            <a:endParaRPr lang="en-US" dirty="0">
              <a:solidFill>
                <a:srgbClr val="FFCC00"/>
              </a:solidFill>
            </a:endParaRPr>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240209F-6952-4C1D-AE58-833DF6F9865E}" type="datetimeFigureOut">
              <a:rPr lang="en-US" smtClean="0">
                <a:solidFill>
                  <a:srgbClr val="FFCC00"/>
                </a:solidFill>
              </a:rPr>
              <a:pPr/>
              <a:t>3/10/2015</a:t>
            </a:fld>
            <a:endParaRPr lang="en-US" dirty="0">
              <a:solidFill>
                <a:srgbClr val="FFCC00"/>
              </a:solidFill>
            </a:endParaRPr>
          </a:p>
        </p:txBody>
      </p:sp>
      <p:sp>
        <p:nvSpPr>
          <p:cNvPr id="4" name="Footer Placeholder 3"/>
          <p:cNvSpPr>
            <a:spLocks noGrp="1"/>
          </p:cNvSpPr>
          <p:nvPr>
            <p:ph type="ftr" sz="quarter" idx="11"/>
          </p:nvPr>
        </p:nvSpPr>
        <p:spPr/>
        <p:txBody>
          <a:bodyPr/>
          <a:lstStyle/>
          <a:p>
            <a:endParaRPr lang="en-US" dirty="0">
              <a:solidFill>
                <a:srgbClr val="FFCC00"/>
              </a:solidFill>
            </a:endParaRPr>
          </a:p>
        </p:txBody>
      </p:sp>
      <p:sp>
        <p:nvSpPr>
          <p:cNvPr id="5" name="Slide Number Placeholder 4"/>
          <p:cNvSpPr>
            <a:spLocks noGrp="1"/>
          </p:cNvSpPr>
          <p:nvPr>
            <p:ph type="sldNum" sz="quarter" idx="12"/>
          </p:nvPr>
        </p:nvSpPr>
        <p:spPr>
          <a:xfrm>
            <a:off x="4343400" y="1036020"/>
            <a:ext cx="457200" cy="441325"/>
          </a:xfrm>
        </p:spPr>
        <p:txBody>
          <a:bodyPr/>
          <a:lstStyle/>
          <a:p>
            <a:fld id="{5897184C-545D-46A8-9D41-5D677B12736A}" type="slidenum">
              <a:rPr lang="en-US" smtClean="0">
                <a:solidFill>
                  <a:srgbClr val="FFCC00"/>
                </a:solidFill>
              </a:rPr>
              <a:pPr/>
              <a:t>‹#›</a:t>
            </a:fld>
            <a:endParaRPr lang="en-US" dirty="0">
              <a:solidFill>
                <a:srgbClr val="FFCC00"/>
              </a:solidFill>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1D78C7E0-DAF2-4AFC-830F-8AB9CD7F6276}" type="datetimeFigureOut">
              <a:rPr lang="en-US" smtClean="0">
                <a:solidFill>
                  <a:srgbClr val="FFCC00"/>
                </a:solidFill>
              </a:rPr>
              <a:pPr/>
              <a:t>3/10/2015</a:t>
            </a:fld>
            <a:endParaRPr lang="en-US" dirty="0">
              <a:solidFill>
                <a:srgbClr val="FFCC00"/>
              </a:solidFill>
            </a:endParaRPr>
          </a:p>
        </p:txBody>
      </p:sp>
      <p:sp>
        <p:nvSpPr>
          <p:cNvPr id="3" name="Footer Placeholder 2"/>
          <p:cNvSpPr>
            <a:spLocks noGrp="1"/>
          </p:cNvSpPr>
          <p:nvPr>
            <p:ph type="ftr" sz="quarter" idx="11"/>
          </p:nvPr>
        </p:nvSpPr>
        <p:spPr/>
        <p:txBody>
          <a:bodyPr/>
          <a:lstStyle/>
          <a:p>
            <a:endParaRPr lang="en-US" dirty="0">
              <a:solidFill>
                <a:srgbClr val="FFCC00"/>
              </a:solidFill>
            </a:endParaRPr>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6EEED1FA-2CD5-4F79-A9A1-8D8DF0EC558E}" type="slidenum">
              <a:rPr lang="en-US" smtClean="0">
                <a:solidFill>
                  <a:srgbClr val="FFCC00"/>
                </a:solidFill>
              </a:rPr>
              <a:pPr/>
              <a:t>‹#›</a:t>
            </a:fld>
            <a:endParaRPr lang="en-US" dirty="0">
              <a:solidFill>
                <a:srgbClr val="FFCC00"/>
              </a:solidFill>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07F0FEE5-21B1-40AB-A3AC-B498937365F1}" type="slidenum">
              <a:rPr lang="en-US" smtClean="0">
                <a:solidFill>
                  <a:srgbClr val="FFCC00"/>
                </a:solidFill>
              </a:rPr>
              <a:pPr/>
              <a:t>‹#›</a:t>
            </a:fld>
            <a:endParaRPr lang="en-US" dirty="0">
              <a:solidFill>
                <a:srgbClr val="FFCC00"/>
              </a:solidFill>
            </a:endParaRPr>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459F8F98-5E6A-4541-94C5-CC995D3F56EC}" type="datetimeFigureOut">
              <a:rPr lang="en-US" smtClean="0">
                <a:solidFill>
                  <a:srgbClr val="FFCC00"/>
                </a:solidFill>
              </a:rPr>
              <a:pPr/>
              <a:t>3/10/2015</a:t>
            </a:fld>
            <a:endParaRPr lang="en-US" dirty="0">
              <a:solidFill>
                <a:srgbClr val="FFCC00"/>
              </a:solidFill>
            </a:endParaRPr>
          </a:p>
        </p:txBody>
      </p:sp>
      <p:sp>
        <p:nvSpPr>
          <p:cNvPr id="6" name="Footer Placeholder 5"/>
          <p:cNvSpPr>
            <a:spLocks noGrp="1"/>
          </p:cNvSpPr>
          <p:nvPr>
            <p:ph type="ftr" sz="quarter" idx="11"/>
          </p:nvPr>
        </p:nvSpPr>
        <p:spPr>
          <a:xfrm>
            <a:off x="301752" y="6410848"/>
            <a:ext cx="3383280" cy="365760"/>
          </a:xfrm>
        </p:spPr>
        <p:txBody>
          <a:bodyPr/>
          <a:lstStyle/>
          <a:p>
            <a:endParaRPr lang="en-US" dirty="0">
              <a:solidFill>
                <a:srgbClr val="FFCC00"/>
              </a:solidFill>
            </a:endParaRPr>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F223FF69-8387-47E5-9322-DE7D6E1FE3DC}" type="slidenum">
              <a:rPr lang="en-US" smtClean="0">
                <a:solidFill>
                  <a:srgbClr val="FFCC00"/>
                </a:solidFill>
              </a:rPr>
              <a:pPr/>
              <a:t>‹#›</a:t>
            </a:fld>
            <a:endParaRPr lang="en-US" dirty="0">
              <a:solidFill>
                <a:srgbClr val="FFCC00"/>
              </a:solidFill>
            </a:endParaRPr>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5100F6CB-85D8-44BC-9525-F401B90A03E1}" type="datetimeFigureOut">
              <a:rPr lang="en-US" smtClean="0">
                <a:solidFill>
                  <a:srgbClr val="FFCC00"/>
                </a:solidFill>
              </a:rPr>
              <a:pPr/>
              <a:t>3/10/2015</a:t>
            </a:fld>
            <a:endParaRPr lang="en-US" dirty="0">
              <a:solidFill>
                <a:srgbClr val="FFCC00"/>
              </a:solidFill>
            </a:endParaRPr>
          </a:p>
        </p:txBody>
      </p:sp>
      <p:sp>
        <p:nvSpPr>
          <p:cNvPr id="6" name="Footer Placeholder 5"/>
          <p:cNvSpPr>
            <a:spLocks noGrp="1"/>
          </p:cNvSpPr>
          <p:nvPr>
            <p:ph type="ftr" sz="quarter" idx="11"/>
          </p:nvPr>
        </p:nvSpPr>
        <p:spPr>
          <a:xfrm>
            <a:off x="301752" y="6410848"/>
            <a:ext cx="3584448" cy="365760"/>
          </a:xfrm>
        </p:spPr>
        <p:txBody>
          <a:bodyPr/>
          <a:lstStyle/>
          <a:p>
            <a:endParaRPr lang="en-US" dirty="0">
              <a:solidFill>
                <a:srgbClr val="FFCC00"/>
              </a:solidFill>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pPr fontAlgn="base">
              <a:spcBef>
                <a:spcPct val="0"/>
              </a:spcBef>
              <a:spcAft>
                <a:spcPct val="0"/>
              </a:spcAft>
            </a:pPr>
            <a:fld id="{DCCD276F-8EE5-41E2-9B95-316EBB808397}" type="datetimeFigureOut">
              <a:rPr lang="en-US" smtClean="0">
                <a:solidFill>
                  <a:srgbClr val="FFCC00"/>
                </a:solidFill>
              </a:rPr>
              <a:pPr fontAlgn="base">
                <a:spcBef>
                  <a:spcPct val="0"/>
                </a:spcBef>
                <a:spcAft>
                  <a:spcPct val="0"/>
                </a:spcAft>
              </a:pPr>
              <a:t>3/10/2015</a:t>
            </a:fld>
            <a:endParaRPr lang="en-US" dirty="0">
              <a:solidFill>
                <a:srgbClr val="FFCC00"/>
              </a:solidFill>
            </a:endParaRPr>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pPr fontAlgn="base">
              <a:spcBef>
                <a:spcPct val="0"/>
              </a:spcBef>
              <a:spcAft>
                <a:spcPct val="0"/>
              </a:spcAft>
            </a:pPr>
            <a:endParaRPr lang="en-US" dirty="0">
              <a:solidFill>
                <a:srgbClr val="FFCC00"/>
              </a:solidFill>
            </a:endParaRPr>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pPr fontAlgn="base">
              <a:spcBef>
                <a:spcPct val="0"/>
              </a:spcBef>
              <a:spcAft>
                <a:spcPct val="0"/>
              </a:spcAft>
            </a:pPr>
            <a:fld id="{FDFC7C02-DEBB-4140-9CC6-26898BA4D7E8}" type="slidenum">
              <a:rPr lang="en-US" smtClean="0">
                <a:solidFill>
                  <a:srgbClr val="FFCC00"/>
                </a:solidFill>
              </a:rPr>
              <a:pPr fontAlgn="base">
                <a:spcBef>
                  <a:spcPct val="0"/>
                </a:spcBef>
                <a:spcAft>
                  <a:spcPct val="0"/>
                </a:spcAft>
              </a:pPr>
              <a:t>‹#›</a:t>
            </a:fld>
            <a:endParaRPr lang="en-US" dirty="0">
              <a:solidFill>
                <a:srgbClr val="FFCC00"/>
              </a:solidFill>
            </a:endParaRPr>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997" r:id="rId1"/>
    <p:sldLayoutId id="2147483998" r:id="rId2"/>
    <p:sldLayoutId id="2147483999" r:id="rId3"/>
    <p:sldLayoutId id="2147484000" r:id="rId4"/>
    <p:sldLayoutId id="2147484001" r:id="rId5"/>
    <p:sldLayoutId id="2147484002" r:id="rId6"/>
    <p:sldLayoutId id="2147484003" r:id="rId7"/>
    <p:sldLayoutId id="2147484004" r:id="rId8"/>
    <p:sldLayoutId id="2147484005" r:id="rId9"/>
    <p:sldLayoutId id="2147484006" r:id="rId10"/>
    <p:sldLayoutId id="2147484007" r:id="rId11"/>
  </p:sldLayoutIdLst>
  <p:transition/>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slideLayout" Target="../slideLayouts/slideLayout4.xml"/><Relationship Id="rId1" Type="http://schemas.openxmlformats.org/officeDocument/2006/relationships/tags" Target="../tags/tag1.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8" Type="http://schemas.openxmlformats.org/officeDocument/2006/relationships/hyperlink" Target="http://www.mic.ul.ie/" TargetMode="External"/><Relationship Id="rId3" Type="http://schemas.openxmlformats.org/officeDocument/2006/relationships/hyperlink" Target="http://www.examinations.ie/" TargetMode="External"/><Relationship Id="rId7" Type="http://schemas.openxmlformats.org/officeDocument/2006/relationships/hyperlink" Target="http://www.lit.ie/" TargetMode="External"/><Relationship Id="rId2" Type="http://schemas.openxmlformats.org/officeDocument/2006/relationships/hyperlink" Target="http://www.curriculumonline.ie/" TargetMode="External"/><Relationship Id="rId1" Type="http://schemas.openxmlformats.org/officeDocument/2006/relationships/slideLayout" Target="../slideLayouts/slideLayout2.xml"/><Relationship Id="rId6" Type="http://schemas.openxmlformats.org/officeDocument/2006/relationships/hyperlink" Target="http://www.ul.ie/" TargetMode="External"/><Relationship Id="rId5" Type="http://schemas.openxmlformats.org/officeDocument/2006/relationships/hyperlink" Target="http://www.careersportal.ie/" TargetMode="External"/><Relationship Id="rId4" Type="http://schemas.openxmlformats.org/officeDocument/2006/relationships/hyperlink" Target="http://www.qualifax.ie/"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www.careersportal.ie/"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www.killaloecc.ie/"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4.w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body" idx="1"/>
          </p:nvPr>
        </p:nvSpPr>
        <p:spPr/>
        <p:txBody>
          <a:bodyPr>
            <a:noAutofit/>
          </a:bodyPr>
          <a:lstStyle/>
          <a:p>
            <a:r>
              <a:rPr lang="en-IE" b="1" cap="all" spc="300" dirty="0" smtClean="0">
                <a:solidFill>
                  <a:srgbClr val="0070C0"/>
                </a:solidFill>
                <a:latin typeface="Broadway" pitchFamily="82" charset="0"/>
                <a:ea typeface="+mj-ea"/>
                <a:cs typeface="+mj-cs"/>
              </a:rPr>
              <a:t>St. Anne's community college</a:t>
            </a:r>
          </a:p>
          <a:p>
            <a:r>
              <a:rPr lang="en-IE" sz="3600" b="1" i="0" cap="all" spc="300" dirty="0" smtClean="0">
                <a:solidFill>
                  <a:srgbClr val="FF0000"/>
                </a:solidFill>
                <a:latin typeface="+mj-lt"/>
                <a:ea typeface="+mj-ea"/>
                <a:cs typeface="+mj-cs"/>
              </a:rPr>
              <a:t>SENIOR CHOICES</a:t>
            </a:r>
          </a:p>
          <a:p>
            <a:endParaRPr lang="en-IE" sz="3600" b="1" i="0" cap="all" spc="300" dirty="0">
              <a:solidFill>
                <a:srgbClr val="FF0000"/>
              </a:solidFill>
              <a:latin typeface="+mj-lt"/>
              <a:ea typeface="+mj-ea"/>
              <a:cs typeface="+mj-cs"/>
            </a:endParaRPr>
          </a:p>
        </p:txBody>
      </p:sp>
      <p:sp>
        <p:nvSpPr>
          <p:cNvPr id="5" name="Title 4"/>
          <p:cNvSpPr>
            <a:spLocks noGrp="1"/>
          </p:cNvSpPr>
          <p:nvPr>
            <p:ph type="title"/>
          </p:nvPr>
        </p:nvSpPr>
        <p:spPr/>
        <p:txBody>
          <a:bodyPr>
            <a:normAutofit fontScale="90000"/>
          </a:bodyPr>
          <a:lstStyle/>
          <a:p>
            <a:r>
              <a:rPr lang="en-IE" sz="3200" b="1" dirty="0" smtClean="0"/>
              <a:t>INFORMATION EVENING </a:t>
            </a:r>
            <a:br>
              <a:rPr lang="en-IE" sz="3200" b="1" dirty="0" smtClean="0"/>
            </a:br>
            <a:r>
              <a:rPr lang="en-IE" sz="3200" b="1" dirty="0"/>
              <a:t/>
            </a:r>
            <a:br>
              <a:rPr lang="en-IE" sz="3200" b="1" dirty="0"/>
            </a:br>
            <a:r>
              <a:rPr lang="en-IE" sz="3200" b="1" dirty="0" smtClean="0"/>
              <a:t>Tuesday 10</a:t>
            </a:r>
            <a:r>
              <a:rPr lang="en-IE" sz="3200" b="1" baseline="30000" dirty="0" smtClean="0"/>
              <a:t>th</a:t>
            </a:r>
            <a:r>
              <a:rPr lang="en-IE" sz="3200" b="1" dirty="0" smtClean="0"/>
              <a:t>  MARCH 2015</a:t>
            </a:r>
            <a:endParaRPr lang="en-IE" sz="3200" b="1" dirty="0"/>
          </a:p>
        </p:txBody>
      </p:sp>
    </p:spTree>
    <p:extLst>
      <p:ext uri="{BB962C8B-B14F-4D97-AF65-F5344CB8AC3E}">
        <p14:creationId xmlns:p14="http://schemas.microsoft.com/office/powerpoint/2010/main" val="3573309403"/>
      </p:ext>
    </p:extLst>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E" sz="4000" b="1" dirty="0" smtClean="0"/>
              <a:t>Points System</a:t>
            </a:r>
            <a:endParaRPr lang="en-IE" sz="4000" b="1" dirty="0"/>
          </a:p>
        </p:txBody>
      </p:sp>
      <p:sp>
        <p:nvSpPr>
          <p:cNvPr id="3" name="Content Placeholder 2"/>
          <p:cNvSpPr>
            <a:spLocks noGrp="1"/>
          </p:cNvSpPr>
          <p:nvPr>
            <p:ph sz="quarter" idx="1"/>
          </p:nvPr>
        </p:nvSpPr>
        <p:spPr>
          <a:xfrm>
            <a:off x="323528" y="1772816"/>
            <a:ext cx="8136904" cy="3713585"/>
          </a:xfrm>
        </p:spPr>
        <p:txBody>
          <a:bodyPr>
            <a:normAutofit/>
          </a:bodyPr>
          <a:lstStyle/>
          <a:p>
            <a:pPr>
              <a:lnSpc>
                <a:spcPct val="115000"/>
              </a:lnSpc>
              <a:spcAft>
                <a:spcPts val="1000"/>
              </a:spcAft>
            </a:pPr>
            <a:r>
              <a:rPr lang="en-IE" sz="1600" b="1" dirty="0">
                <a:latin typeface="Calibri"/>
                <a:ea typeface="Calibri"/>
                <a:cs typeface="Times New Roman"/>
              </a:rPr>
              <a:t>LCVP Common Level</a:t>
            </a:r>
            <a:endParaRPr lang="en-IE" sz="1600" dirty="0">
              <a:latin typeface="Calibri"/>
              <a:ea typeface="Calibri"/>
              <a:cs typeface="Times New Roman"/>
            </a:endParaRPr>
          </a:p>
          <a:p>
            <a:pPr>
              <a:lnSpc>
                <a:spcPct val="115000"/>
              </a:lnSpc>
              <a:spcAft>
                <a:spcPts val="1000"/>
              </a:spcAft>
            </a:pPr>
            <a:r>
              <a:rPr lang="en-IE" sz="1600" dirty="0" smtClean="0">
                <a:latin typeface="Calibri"/>
                <a:ea typeface="Calibri"/>
                <a:cs typeface="Times New Roman"/>
              </a:rPr>
              <a:t>Distinction </a:t>
            </a:r>
            <a:r>
              <a:rPr lang="en-IE" sz="1600" dirty="0">
                <a:latin typeface="Calibri"/>
                <a:ea typeface="Calibri"/>
                <a:cs typeface="Times New Roman"/>
              </a:rPr>
              <a:t>70</a:t>
            </a:r>
          </a:p>
          <a:p>
            <a:pPr>
              <a:lnSpc>
                <a:spcPct val="115000"/>
              </a:lnSpc>
              <a:spcAft>
                <a:spcPts val="1000"/>
              </a:spcAft>
            </a:pPr>
            <a:r>
              <a:rPr lang="en-IE" sz="1600" dirty="0">
                <a:latin typeface="Calibri"/>
                <a:ea typeface="Calibri"/>
                <a:cs typeface="Times New Roman"/>
              </a:rPr>
              <a:t>Merit 	</a:t>
            </a:r>
            <a:r>
              <a:rPr lang="en-IE" sz="1600" dirty="0" smtClean="0">
                <a:latin typeface="Calibri"/>
                <a:ea typeface="Calibri"/>
                <a:cs typeface="Times New Roman"/>
              </a:rPr>
              <a:t>50</a:t>
            </a:r>
            <a:endParaRPr lang="en-IE" sz="1600" dirty="0">
              <a:latin typeface="Calibri"/>
              <a:ea typeface="Calibri"/>
              <a:cs typeface="Times New Roman"/>
            </a:endParaRPr>
          </a:p>
          <a:p>
            <a:pPr>
              <a:lnSpc>
                <a:spcPct val="115000"/>
              </a:lnSpc>
              <a:spcAft>
                <a:spcPts val="1000"/>
              </a:spcAft>
            </a:pPr>
            <a:r>
              <a:rPr lang="en-IE" sz="1600" dirty="0">
                <a:latin typeface="Calibri"/>
                <a:ea typeface="Calibri"/>
                <a:cs typeface="Times New Roman"/>
              </a:rPr>
              <a:t>Pass	</a:t>
            </a:r>
            <a:r>
              <a:rPr lang="en-IE" sz="1600" dirty="0" smtClean="0">
                <a:latin typeface="Calibri"/>
                <a:ea typeface="Calibri"/>
                <a:cs typeface="Times New Roman"/>
              </a:rPr>
              <a:t>30</a:t>
            </a:r>
          </a:p>
          <a:p>
            <a:pPr>
              <a:lnSpc>
                <a:spcPct val="115000"/>
              </a:lnSpc>
              <a:spcAft>
                <a:spcPts val="1000"/>
              </a:spcAft>
            </a:pPr>
            <a:endParaRPr lang="en-IE" sz="1600" dirty="0">
              <a:latin typeface="Calibri"/>
              <a:ea typeface="Calibri"/>
              <a:cs typeface="Times New Roman"/>
            </a:endParaRPr>
          </a:p>
          <a:p>
            <a:pPr>
              <a:lnSpc>
                <a:spcPct val="115000"/>
              </a:lnSpc>
              <a:spcAft>
                <a:spcPts val="1000"/>
              </a:spcAft>
            </a:pPr>
            <a:r>
              <a:rPr lang="en-IE" sz="1600" b="1" dirty="0" smtClean="0">
                <a:latin typeface="Calibri"/>
                <a:ea typeface="Calibri"/>
                <a:cs typeface="Times New Roman"/>
              </a:rPr>
              <a:t>Higher Level Maths</a:t>
            </a:r>
          </a:p>
          <a:p>
            <a:pPr>
              <a:lnSpc>
                <a:spcPct val="115000"/>
              </a:lnSpc>
              <a:spcAft>
                <a:spcPts val="1000"/>
              </a:spcAft>
            </a:pPr>
            <a:r>
              <a:rPr lang="en-IE" sz="1600" dirty="0" smtClean="0">
                <a:latin typeface="Calibri"/>
                <a:ea typeface="Calibri"/>
                <a:cs typeface="Times New Roman"/>
              </a:rPr>
              <a:t>25 bonus points (A1-D3)</a:t>
            </a:r>
            <a:endParaRPr lang="en-IE" sz="1600" dirty="0">
              <a:latin typeface="Calibri"/>
              <a:ea typeface="Calibri"/>
              <a:cs typeface="Times New Roman"/>
            </a:endParaRPr>
          </a:p>
          <a:p>
            <a:endParaRPr lang="en-IE"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87824" y="2338721"/>
            <a:ext cx="5040560" cy="3096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3153148"/>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E" sz="4400" b="1" dirty="0" smtClean="0"/>
              <a:t>Points</a:t>
            </a:r>
            <a:endParaRPr lang="en-IE" sz="4400" b="1" dirty="0"/>
          </a:p>
        </p:txBody>
      </p:sp>
      <p:sp>
        <p:nvSpPr>
          <p:cNvPr id="3" name="Content Placeholder 2"/>
          <p:cNvSpPr>
            <a:spLocks noGrp="1"/>
          </p:cNvSpPr>
          <p:nvPr>
            <p:ph sz="half" idx="1"/>
          </p:nvPr>
        </p:nvSpPr>
        <p:spPr/>
        <p:txBody>
          <a:bodyPr>
            <a:normAutofit/>
          </a:bodyPr>
          <a:lstStyle/>
          <a:p>
            <a:r>
              <a:rPr lang="en-IE" sz="3600" b="1" dirty="0" smtClean="0"/>
              <a:t>  Six best subjects</a:t>
            </a:r>
          </a:p>
          <a:p>
            <a:r>
              <a:rPr lang="en-IE" sz="3600" b="1" dirty="0" smtClean="0"/>
              <a:t>  All worth the same except:</a:t>
            </a:r>
          </a:p>
          <a:p>
            <a:pPr lvl="1"/>
            <a:r>
              <a:rPr lang="en-IE" sz="3600" b="1" dirty="0" smtClean="0"/>
              <a:t> 	H.L. 	Maths 	</a:t>
            </a:r>
          </a:p>
          <a:p>
            <a:pPr lvl="1"/>
            <a:r>
              <a:rPr lang="en-IE" sz="3600" b="1" dirty="0"/>
              <a:t> </a:t>
            </a:r>
            <a:r>
              <a:rPr lang="en-IE" sz="3600" b="1" dirty="0" smtClean="0"/>
              <a:t>  LCVP </a:t>
            </a:r>
            <a:endParaRPr lang="en-IE" sz="3600" b="1" dirty="0"/>
          </a:p>
        </p:txBody>
      </p:sp>
      <p:sp>
        <p:nvSpPr>
          <p:cNvPr id="5" name="Content Placeholder 4"/>
          <p:cNvSpPr>
            <a:spLocks noGrp="1"/>
          </p:cNvSpPr>
          <p:nvPr>
            <p:ph sz="half" idx="2"/>
          </p:nvPr>
        </p:nvSpPr>
        <p:spPr/>
        <p:txBody>
          <a:bodyPr/>
          <a:lstStyle/>
          <a:p>
            <a:endParaRPr lang="en-IE"/>
          </a:p>
        </p:txBody>
      </p:sp>
      <p:pic>
        <p:nvPicPr>
          <p:cNvPr id="5122" name="Picture 2" descr="C:\Users\fdaly\AppData\Local\Microsoft\Windows\Temporary Internet Files\Content.IE5\EG7JRZLQ\MP900400047[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60032" y="2636912"/>
            <a:ext cx="2690352" cy="26086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9485312"/>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LCVP	</a:t>
            </a:r>
            <a:endParaRPr lang="en-IE" dirty="0"/>
          </a:p>
        </p:txBody>
      </p:sp>
      <p:sp>
        <p:nvSpPr>
          <p:cNvPr id="3" name="Content Placeholder 2"/>
          <p:cNvSpPr>
            <a:spLocks noGrp="1"/>
          </p:cNvSpPr>
          <p:nvPr>
            <p:ph sz="quarter" idx="1"/>
          </p:nvPr>
        </p:nvSpPr>
        <p:spPr/>
        <p:txBody>
          <a:bodyPr>
            <a:normAutofit lnSpcReduction="10000"/>
          </a:bodyPr>
          <a:lstStyle/>
          <a:p>
            <a:r>
              <a:rPr lang="en-IE" dirty="0" smtClean="0"/>
              <a:t>What is it?</a:t>
            </a:r>
          </a:p>
          <a:p>
            <a:pPr lvl="1"/>
            <a:r>
              <a:rPr lang="en-IE" dirty="0" smtClean="0"/>
              <a:t>An add on programme where you study two modules namely Enterprise Education and The world of Work.  It aims to prepare young people for both.</a:t>
            </a:r>
          </a:p>
          <a:p>
            <a:r>
              <a:rPr lang="en-IE" dirty="0" smtClean="0"/>
              <a:t>How do I get it?</a:t>
            </a:r>
          </a:p>
          <a:p>
            <a:pPr lvl="1"/>
            <a:r>
              <a:rPr lang="en-IE" dirty="0" smtClean="0"/>
              <a:t>By having the correct combination of subjects</a:t>
            </a:r>
          </a:p>
          <a:p>
            <a:r>
              <a:rPr lang="en-IE" dirty="0" smtClean="0"/>
              <a:t>Why is it a good idea?</a:t>
            </a:r>
          </a:p>
          <a:p>
            <a:pPr lvl="1"/>
            <a:r>
              <a:rPr lang="en-IE" dirty="0" smtClean="0"/>
              <a:t>If you do any ordinary level subjects it is very useful for points</a:t>
            </a:r>
          </a:p>
          <a:p>
            <a:pPr lvl="1"/>
            <a:r>
              <a:rPr lang="en-IE" dirty="0" smtClean="0"/>
              <a:t>It is common level</a:t>
            </a:r>
          </a:p>
          <a:p>
            <a:pPr lvl="1"/>
            <a:r>
              <a:rPr lang="en-IE" dirty="0" smtClean="0"/>
              <a:t>It is assessed completely before the LC</a:t>
            </a:r>
          </a:p>
          <a:p>
            <a:pPr lvl="1"/>
            <a:r>
              <a:rPr lang="en-IE" dirty="0" smtClean="0"/>
              <a:t>60% portfolio including items like CV, Career Investigation etc</a:t>
            </a:r>
          </a:p>
          <a:p>
            <a:endParaRPr lang="en-IE" dirty="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LCVP Subject Groupings</a:t>
            </a:r>
            <a:endParaRPr lang="en-IE" dirty="0"/>
          </a:p>
        </p:txBody>
      </p:sp>
      <p:sp>
        <p:nvSpPr>
          <p:cNvPr id="3" name="Content Placeholder 2"/>
          <p:cNvSpPr>
            <a:spLocks noGrp="1"/>
          </p:cNvSpPr>
          <p:nvPr>
            <p:ph sz="quarter" idx="1"/>
          </p:nvPr>
        </p:nvSpPr>
        <p:spPr/>
        <p:txBody>
          <a:bodyPr>
            <a:normAutofit/>
          </a:bodyPr>
          <a:lstStyle/>
          <a:p>
            <a:pPr marL="0" indent="0" fontAlgn="ctr">
              <a:buNone/>
            </a:pPr>
            <a:r>
              <a:rPr lang="en-IE" sz="2400" b="1" dirty="0"/>
              <a:t>Services Groupings</a:t>
            </a:r>
            <a:endParaRPr lang="en-IE" sz="2400" dirty="0"/>
          </a:p>
          <a:p>
            <a:pPr fontAlgn="ctr"/>
            <a:r>
              <a:rPr lang="en-IE" sz="2400" dirty="0" smtClean="0"/>
              <a:t>Engineering </a:t>
            </a:r>
            <a:r>
              <a:rPr lang="en-IE" sz="2400" b="1" dirty="0"/>
              <a:t>or</a:t>
            </a:r>
            <a:r>
              <a:rPr lang="en-IE" sz="2400" dirty="0"/>
              <a:t> Technology </a:t>
            </a:r>
            <a:r>
              <a:rPr lang="en-IE" sz="2400" b="1" dirty="0"/>
              <a:t>or </a:t>
            </a:r>
            <a:r>
              <a:rPr lang="en-IE" sz="2400" dirty="0"/>
              <a:t>Construction Studies </a:t>
            </a:r>
            <a:r>
              <a:rPr lang="en-IE" sz="2400" b="1" dirty="0"/>
              <a:t>or </a:t>
            </a:r>
            <a:r>
              <a:rPr lang="en-IE" sz="2400" dirty="0"/>
              <a:t>Design &amp; Communication Graphics </a:t>
            </a:r>
            <a:r>
              <a:rPr lang="en-IE" sz="2400" b="1" dirty="0"/>
              <a:t>and </a:t>
            </a:r>
            <a:r>
              <a:rPr lang="en-IE" sz="2400" dirty="0"/>
              <a:t>Accounting </a:t>
            </a:r>
            <a:r>
              <a:rPr lang="en-IE" sz="2400" b="1" dirty="0"/>
              <a:t>or </a:t>
            </a:r>
            <a:r>
              <a:rPr lang="en-IE" sz="2400" dirty="0"/>
              <a:t>Business </a:t>
            </a:r>
            <a:r>
              <a:rPr lang="en-IE" sz="2400" b="1" dirty="0"/>
              <a:t>or</a:t>
            </a:r>
            <a:r>
              <a:rPr lang="en-IE" sz="2400" dirty="0"/>
              <a:t> </a:t>
            </a:r>
            <a:r>
              <a:rPr lang="en-IE" sz="2400" dirty="0" smtClean="0"/>
              <a:t>Economics</a:t>
            </a:r>
            <a:endParaRPr lang="en-IE" sz="2400" dirty="0"/>
          </a:p>
          <a:p>
            <a:pPr fontAlgn="ctr"/>
            <a:r>
              <a:rPr lang="en-IE" sz="2400" dirty="0" smtClean="0"/>
              <a:t>Home </a:t>
            </a:r>
            <a:r>
              <a:rPr lang="en-IE" sz="2400" dirty="0"/>
              <a:t>Economics </a:t>
            </a:r>
            <a:r>
              <a:rPr lang="en-IE" sz="2400" b="1" dirty="0"/>
              <a:t>and </a:t>
            </a:r>
            <a:r>
              <a:rPr lang="en-IE" sz="2400" dirty="0"/>
              <a:t>Accounting </a:t>
            </a:r>
            <a:r>
              <a:rPr lang="en-IE" sz="2400" b="1" dirty="0"/>
              <a:t>or </a:t>
            </a:r>
            <a:r>
              <a:rPr lang="en-IE" sz="2400" dirty="0"/>
              <a:t>Business </a:t>
            </a:r>
            <a:r>
              <a:rPr lang="en-IE" sz="2400" b="1" dirty="0"/>
              <a:t>or</a:t>
            </a:r>
            <a:r>
              <a:rPr lang="en-IE" sz="2400" dirty="0"/>
              <a:t> </a:t>
            </a:r>
            <a:r>
              <a:rPr lang="en-IE" sz="2400" dirty="0" smtClean="0"/>
              <a:t>Economics</a:t>
            </a:r>
            <a:endParaRPr lang="en-IE" sz="2400" dirty="0"/>
          </a:p>
          <a:p>
            <a:pPr fontAlgn="ctr"/>
            <a:r>
              <a:rPr lang="en-IE" sz="2400" dirty="0" smtClean="0"/>
              <a:t>Agricultural </a:t>
            </a:r>
            <a:r>
              <a:rPr lang="en-IE" sz="2400" dirty="0"/>
              <a:t>Science </a:t>
            </a:r>
            <a:r>
              <a:rPr lang="en-IE" sz="2400" b="1" dirty="0"/>
              <a:t>and </a:t>
            </a:r>
            <a:r>
              <a:rPr lang="en-IE" sz="2400" dirty="0"/>
              <a:t>Accounting </a:t>
            </a:r>
            <a:r>
              <a:rPr lang="en-IE" sz="2400" b="1" dirty="0"/>
              <a:t>or </a:t>
            </a:r>
            <a:r>
              <a:rPr lang="en-IE" sz="2400" dirty="0"/>
              <a:t>Business </a:t>
            </a:r>
            <a:r>
              <a:rPr lang="en-IE" sz="2400" b="1" dirty="0"/>
              <a:t>or</a:t>
            </a:r>
            <a:r>
              <a:rPr lang="en-IE" sz="2400" dirty="0"/>
              <a:t> </a:t>
            </a:r>
            <a:r>
              <a:rPr lang="en-IE" sz="2400" dirty="0" smtClean="0"/>
              <a:t>Economics</a:t>
            </a:r>
            <a:endParaRPr lang="en-IE" sz="2400" dirty="0"/>
          </a:p>
          <a:p>
            <a:pPr fontAlgn="ctr"/>
            <a:r>
              <a:rPr lang="en-IE" sz="2400" dirty="0" smtClean="0"/>
              <a:t>Art </a:t>
            </a:r>
            <a:r>
              <a:rPr lang="en-IE" sz="2400" dirty="0"/>
              <a:t>Design or Craftwork Option </a:t>
            </a:r>
            <a:r>
              <a:rPr lang="en-IE" sz="2400" b="1" dirty="0"/>
              <a:t>and </a:t>
            </a:r>
            <a:r>
              <a:rPr lang="en-IE" sz="2400" dirty="0"/>
              <a:t>Accounting </a:t>
            </a:r>
            <a:r>
              <a:rPr lang="en-IE" sz="2400" b="1" dirty="0"/>
              <a:t>or </a:t>
            </a:r>
            <a:r>
              <a:rPr lang="en-IE" sz="2400" dirty="0"/>
              <a:t>Business </a:t>
            </a:r>
            <a:r>
              <a:rPr lang="en-IE" sz="2400" b="1" dirty="0"/>
              <a:t>or</a:t>
            </a:r>
            <a:r>
              <a:rPr lang="en-IE" sz="2400" dirty="0"/>
              <a:t> </a:t>
            </a:r>
            <a:r>
              <a:rPr lang="en-IE" sz="2400" dirty="0" smtClean="0"/>
              <a:t>Economics</a:t>
            </a:r>
            <a:endParaRPr lang="en-IE" sz="2400" dirty="0"/>
          </a:p>
          <a:p>
            <a:pPr fontAlgn="ctr"/>
            <a:r>
              <a:rPr lang="en-IE" sz="2400" dirty="0" smtClean="0"/>
              <a:t>Music </a:t>
            </a:r>
            <a:r>
              <a:rPr lang="en-IE" sz="2400" b="1" dirty="0"/>
              <a:t>and </a:t>
            </a:r>
            <a:r>
              <a:rPr lang="en-IE" sz="2400" dirty="0"/>
              <a:t>Accounting </a:t>
            </a:r>
            <a:r>
              <a:rPr lang="en-IE" sz="2400" b="1" dirty="0"/>
              <a:t>or </a:t>
            </a:r>
            <a:r>
              <a:rPr lang="en-IE" sz="2400" dirty="0"/>
              <a:t>Business </a:t>
            </a:r>
            <a:r>
              <a:rPr lang="en-IE" sz="2400" b="1" dirty="0"/>
              <a:t>or</a:t>
            </a:r>
            <a:r>
              <a:rPr lang="en-IE" sz="2400" dirty="0"/>
              <a:t> Economics</a:t>
            </a:r>
          </a:p>
          <a:p>
            <a:endParaRPr lang="en-IE" sz="2400" dirty="0"/>
          </a:p>
        </p:txBody>
      </p:sp>
    </p:spTree>
    <p:extLst>
      <p:ext uri="{BB962C8B-B14F-4D97-AF65-F5344CB8AC3E}">
        <p14:creationId xmlns:p14="http://schemas.microsoft.com/office/powerpoint/2010/main" val="59418115"/>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LCVP Subject Groupings</a:t>
            </a:r>
            <a:endParaRPr lang="en-IE" dirty="0"/>
          </a:p>
        </p:txBody>
      </p:sp>
      <p:sp>
        <p:nvSpPr>
          <p:cNvPr id="3" name="Content Placeholder 2"/>
          <p:cNvSpPr>
            <a:spLocks noGrp="1"/>
          </p:cNvSpPr>
          <p:nvPr>
            <p:ph sz="quarter" idx="1"/>
          </p:nvPr>
        </p:nvSpPr>
        <p:spPr/>
        <p:txBody>
          <a:bodyPr>
            <a:normAutofit fontScale="55000" lnSpcReduction="20000"/>
          </a:bodyPr>
          <a:lstStyle/>
          <a:p>
            <a:pPr marL="285750" indent="-285750">
              <a:buFont typeface="Arial" pitchFamily="34" charset="0"/>
              <a:buChar char="•"/>
            </a:pPr>
            <a:r>
              <a:rPr lang="en-IE" sz="3500" dirty="0" smtClean="0"/>
              <a:t>Construction Studies; Engineering; Design and Communication Graphics; Technology - </a:t>
            </a:r>
            <a:r>
              <a:rPr lang="en-IE" sz="3500" b="1" dirty="0" smtClean="0"/>
              <a:t>Any Two</a:t>
            </a:r>
            <a:r>
              <a:rPr lang="en-IE" sz="3500" dirty="0" smtClean="0"/>
              <a:t> </a:t>
            </a:r>
          </a:p>
          <a:p>
            <a:pPr marL="285750" indent="-285750">
              <a:buFont typeface="Arial" pitchFamily="34" charset="0"/>
              <a:buChar char="•"/>
            </a:pPr>
            <a:r>
              <a:rPr lang="en-IE" sz="3500" dirty="0" smtClean="0"/>
              <a:t>Physics </a:t>
            </a:r>
            <a:r>
              <a:rPr lang="en-IE" sz="3500" b="1" dirty="0" smtClean="0"/>
              <a:t>and</a:t>
            </a:r>
            <a:r>
              <a:rPr lang="en-IE" sz="3500" dirty="0" smtClean="0"/>
              <a:t> Construction Studies </a:t>
            </a:r>
            <a:r>
              <a:rPr lang="en-IE" sz="3500" b="1" dirty="0" smtClean="0"/>
              <a:t>or</a:t>
            </a:r>
            <a:r>
              <a:rPr lang="en-IE" sz="3500" dirty="0" smtClean="0"/>
              <a:t> Engineering </a:t>
            </a:r>
            <a:r>
              <a:rPr lang="en-IE" sz="3500" b="1" dirty="0" smtClean="0"/>
              <a:t>or</a:t>
            </a:r>
            <a:r>
              <a:rPr lang="en-IE" sz="3500" dirty="0" smtClean="0"/>
              <a:t> Technology </a:t>
            </a:r>
            <a:r>
              <a:rPr lang="en-IE" sz="3500" b="1" dirty="0" smtClean="0"/>
              <a:t>or</a:t>
            </a:r>
            <a:r>
              <a:rPr lang="en-IE" sz="3500" dirty="0" smtClean="0"/>
              <a:t> Design &amp; Communication Graphics</a:t>
            </a:r>
          </a:p>
          <a:p>
            <a:pPr marL="285750" indent="-285750">
              <a:buFont typeface="Arial" pitchFamily="34" charset="0"/>
              <a:buChar char="•"/>
            </a:pPr>
            <a:r>
              <a:rPr lang="en-IE" sz="3500" dirty="0" smtClean="0"/>
              <a:t>Agricultural Science</a:t>
            </a:r>
            <a:r>
              <a:rPr lang="en-IE" sz="3500" b="1" dirty="0" smtClean="0"/>
              <a:t> and</a:t>
            </a:r>
            <a:r>
              <a:rPr lang="en-IE" sz="3500" dirty="0" smtClean="0"/>
              <a:t> Construction Studies </a:t>
            </a:r>
            <a:r>
              <a:rPr lang="en-IE" sz="3500" b="1" dirty="0" smtClean="0"/>
              <a:t>or </a:t>
            </a:r>
            <a:r>
              <a:rPr lang="en-IE" sz="3500" dirty="0" smtClean="0"/>
              <a:t>Engineering </a:t>
            </a:r>
            <a:r>
              <a:rPr lang="en-IE" sz="3500" b="1" dirty="0" smtClean="0"/>
              <a:t>or </a:t>
            </a:r>
            <a:r>
              <a:rPr lang="en-IE" sz="3500" dirty="0" smtClean="0"/>
              <a:t>Technology </a:t>
            </a:r>
            <a:r>
              <a:rPr lang="en-IE" sz="3500" b="1" dirty="0" smtClean="0"/>
              <a:t>or </a:t>
            </a:r>
            <a:r>
              <a:rPr lang="en-IE" sz="3500" dirty="0" smtClean="0"/>
              <a:t>Design &amp; Communication Graphics</a:t>
            </a:r>
          </a:p>
          <a:p>
            <a:pPr marL="285750" indent="-285750">
              <a:buFont typeface="Arial" pitchFamily="34" charset="0"/>
              <a:buChar char="•"/>
            </a:pPr>
            <a:r>
              <a:rPr lang="en-IE" sz="3500" dirty="0" smtClean="0"/>
              <a:t>Agricultural Science </a:t>
            </a:r>
            <a:r>
              <a:rPr lang="en-IE" sz="3500" b="1" dirty="0" smtClean="0"/>
              <a:t>and</a:t>
            </a:r>
            <a:r>
              <a:rPr lang="en-IE" sz="3500" dirty="0" smtClean="0"/>
              <a:t> Chemistry </a:t>
            </a:r>
            <a:r>
              <a:rPr lang="en-IE" sz="3500" b="1" dirty="0" smtClean="0"/>
              <a:t>or</a:t>
            </a:r>
            <a:r>
              <a:rPr lang="en-IE" sz="3500" dirty="0" smtClean="0"/>
              <a:t> Physics </a:t>
            </a:r>
            <a:r>
              <a:rPr lang="en-IE" sz="3500" b="1" dirty="0" smtClean="0"/>
              <a:t>or </a:t>
            </a:r>
            <a:r>
              <a:rPr lang="en-IE" sz="3500" dirty="0" smtClean="0"/>
              <a:t>Physics/Chemistry </a:t>
            </a:r>
          </a:p>
          <a:p>
            <a:pPr marL="285750" indent="-285750">
              <a:buFont typeface="Arial" pitchFamily="34" charset="0"/>
              <a:buChar char="•"/>
            </a:pPr>
            <a:r>
              <a:rPr lang="en-IE" sz="3500" dirty="0" smtClean="0"/>
              <a:t>Home Economics; Agricultural Science; Biology - </a:t>
            </a:r>
            <a:r>
              <a:rPr lang="en-IE" sz="3500" b="1" dirty="0" smtClean="0"/>
              <a:t>Any Two</a:t>
            </a:r>
            <a:endParaRPr lang="en-IE" sz="3500" dirty="0" smtClean="0"/>
          </a:p>
          <a:p>
            <a:pPr marL="285750" indent="-285750">
              <a:buFont typeface="Arial" pitchFamily="34" charset="0"/>
              <a:buChar char="•"/>
            </a:pPr>
            <a:r>
              <a:rPr lang="en-IE" sz="3500" dirty="0" smtClean="0"/>
              <a:t>Home Economics </a:t>
            </a:r>
            <a:r>
              <a:rPr lang="en-IE" sz="3500" b="1" dirty="0" smtClean="0"/>
              <a:t>and</a:t>
            </a:r>
            <a:r>
              <a:rPr lang="en-IE" sz="3500" dirty="0" smtClean="0"/>
              <a:t> Art - Design Option </a:t>
            </a:r>
            <a:r>
              <a:rPr lang="en-IE" sz="3500" b="1" dirty="0" smtClean="0"/>
              <a:t>or</a:t>
            </a:r>
            <a:r>
              <a:rPr lang="en-IE" sz="3500" dirty="0" smtClean="0"/>
              <a:t> Craft Option</a:t>
            </a:r>
          </a:p>
          <a:p>
            <a:pPr marL="285750" indent="-285750">
              <a:buFont typeface="Arial" pitchFamily="34" charset="0"/>
              <a:buChar char="•"/>
            </a:pPr>
            <a:r>
              <a:rPr lang="en-IE" sz="3500" dirty="0" smtClean="0"/>
              <a:t>Accounting; Business; Economics - </a:t>
            </a:r>
            <a:r>
              <a:rPr lang="en-IE" sz="3500" b="1" dirty="0" smtClean="0"/>
              <a:t>Any two</a:t>
            </a:r>
            <a:r>
              <a:rPr lang="en-IE" sz="3500" dirty="0" smtClean="0"/>
              <a:t> </a:t>
            </a:r>
          </a:p>
          <a:p>
            <a:pPr marL="285750" indent="-285750">
              <a:buFont typeface="Arial" pitchFamily="34" charset="0"/>
              <a:buChar char="•"/>
            </a:pPr>
            <a:r>
              <a:rPr lang="en-IE" sz="3500" dirty="0" smtClean="0"/>
              <a:t>Physics </a:t>
            </a:r>
            <a:r>
              <a:rPr lang="en-IE" sz="3500" b="1" dirty="0" smtClean="0"/>
              <a:t>and</a:t>
            </a:r>
            <a:r>
              <a:rPr lang="en-IE" sz="3500" dirty="0" smtClean="0"/>
              <a:t> Chemistry</a:t>
            </a:r>
          </a:p>
          <a:p>
            <a:pPr marL="285750" indent="-285750">
              <a:buFont typeface="Arial" pitchFamily="34" charset="0"/>
              <a:buChar char="•"/>
            </a:pPr>
            <a:r>
              <a:rPr lang="en-IE" sz="3500" dirty="0" smtClean="0"/>
              <a:t>Biology </a:t>
            </a:r>
            <a:r>
              <a:rPr lang="en-IE" sz="3500" b="1" dirty="0" smtClean="0"/>
              <a:t>and </a:t>
            </a:r>
            <a:r>
              <a:rPr lang="en-IE" sz="3500" dirty="0" smtClean="0"/>
              <a:t>Chemistry </a:t>
            </a:r>
            <a:r>
              <a:rPr lang="en-IE" sz="3500" b="1" dirty="0" smtClean="0"/>
              <a:t>or</a:t>
            </a:r>
            <a:r>
              <a:rPr lang="en-IE" sz="3500" dirty="0" smtClean="0"/>
              <a:t> Physics </a:t>
            </a:r>
            <a:r>
              <a:rPr lang="en-IE" sz="3500" b="1" dirty="0" smtClean="0"/>
              <a:t>or</a:t>
            </a:r>
            <a:r>
              <a:rPr lang="en-IE" sz="3500" dirty="0" smtClean="0"/>
              <a:t> Physics/Chemistry</a:t>
            </a:r>
          </a:p>
          <a:p>
            <a:pPr marL="285750" indent="-285750">
              <a:buFont typeface="Arial" pitchFamily="34" charset="0"/>
              <a:buChar char="•"/>
            </a:pPr>
            <a:r>
              <a:rPr lang="en-IE" sz="3500" dirty="0" smtClean="0"/>
              <a:t>Biology </a:t>
            </a:r>
            <a:r>
              <a:rPr lang="en-IE" sz="3500" b="1" dirty="0" smtClean="0"/>
              <a:t>and </a:t>
            </a:r>
            <a:r>
              <a:rPr lang="en-IE" sz="3500" dirty="0" smtClean="0"/>
              <a:t>Agricultural Science</a:t>
            </a:r>
          </a:p>
          <a:p>
            <a:pPr marL="285750" indent="-285750">
              <a:buFont typeface="Arial" pitchFamily="34" charset="0"/>
              <a:buChar char="•"/>
            </a:pPr>
            <a:r>
              <a:rPr lang="en-IE" sz="3500" dirty="0" smtClean="0"/>
              <a:t>Art - Design Option or Craft Option </a:t>
            </a:r>
            <a:r>
              <a:rPr lang="en-IE" sz="3500" b="1" dirty="0" smtClean="0"/>
              <a:t>and </a:t>
            </a:r>
            <a:r>
              <a:rPr lang="en-IE" sz="3500" dirty="0" smtClean="0"/>
              <a:t>Design &amp; Communication Graphics</a:t>
            </a:r>
          </a:p>
          <a:p>
            <a:endParaRPr lang="en-IE"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IE" sz="4000" b="1" dirty="0" smtClean="0"/>
              <a:t>Option Subjects</a:t>
            </a:r>
            <a:endParaRPr lang="en-IE" sz="4000" b="1" dirty="0"/>
          </a:p>
        </p:txBody>
      </p:sp>
      <p:sp>
        <p:nvSpPr>
          <p:cNvPr id="6" name="Content Placeholder 5"/>
          <p:cNvSpPr>
            <a:spLocks noGrp="1"/>
          </p:cNvSpPr>
          <p:nvPr>
            <p:ph sz="quarter" idx="1"/>
          </p:nvPr>
        </p:nvSpPr>
        <p:spPr/>
        <p:txBody>
          <a:bodyPr/>
          <a:lstStyle/>
          <a:p>
            <a:r>
              <a:rPr lang="en-IE" sz="4000" b="1" dirty="0" smtClean="0"/>
              <a:t>Think ahead to the next step</a:t>
            </a:r>
          </a:p>
          <a:p>
            <a:r>
              <a:rPr lang="en-IE" sz="4000" b="1" dirty="0" smtClean="0"/>
              <a:t>Keep options open for 3</a:t>
            </a:r>
            <a:r>
              <a:rPr lang="en-IE" sz="4000" b="1" baseline="30000" dirty="0" smtClean="0"/>
              <a:t>rd</a:t>
            </a:r>
            <a:r>
              <a:rPr lang="en-IE" sz="4000" b="1" dirty="0" smtClean="0"/>
              <a:t> level</a:t>
            </a:r>
          </a:p>
          <a:p>
            <a:pPr marL="0" indent="0">
              <a:buNone/>
            </a:pPr>
            <a:endParaRPr lang="en-IE" sz="4000" b="1" dirty="0" smtClean="0"/>
          </a:p>
          <a:p>
            <a:r>
              <a:rPr lang="en-IE" sz="4000" b="1" dirty="0" smtClean="0"/>
              <a:t> College entry : </a:t>
            </a:r>
          </a:p>
          <a:p>
            <a:pPr marL="0" indent="0">
              <a:buNone/>
            </a:pPr>
            <a:r>
              <a:rPr lang="en-IE" sz="4000" dirty="0"/>
              <a:t>	</a:t>
            </a:r>
            <a:r>
              <a:rPr lang="en-IE" sz="4000" dirty="0" smtClean="0"/>
              <a:t>Points + Entry Requirements</a:t>
            </a:r>
            <a:endParaRPr lang="en-IE" sz="4000" dirty="0"/>
          </a:p>
        </p:txBody>
      </p:sp>
    </p:spTree>
    <p:extLst>
      <p:ext uri="{BB962C8B-B14F-4D97-AF65-F5344CB8AC3E}">
        <p14:creationId xmlns:p14="http://schemas.microsoft.com/office/powerpoint/2010/main" val="1180532506"/>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E"/>
          </a:p>
        </p:txBody>
      </p:sp>
      <p:pic>
        <p:nvPicPr>
          <p:cNvPr id="4" name="Content Placeholder 3"/>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107505" y="332656"/>
            <a:ext cx="8784976" cy="6120680"/>
          </a:xfrm>
        </p:spPr>
      </p:pic>
    </p:spTree>
    <p:extLst>
      <p:ext uri="{BB962C8B-B14F-4D97-AF65-F5344CB8AC3E}">
        <p14:creationId xmlns:p14="http://schemas.microsoft.com/office/powerpoint/2010/main" val="749562019"/>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Ladder Approach</a:t>
            </a:r>
            <a:endParaRPr lang="en-IE" dirty="0"/>
          </a:p>
        </p:txBody>
      </p:sp>
      <p:sp>
        <p:nvSpPr>
          <p:cNvPr id="3" name="Content Placeholder 2"/>
          <p:cNvSpPr>
            <a:spLocks noGrp="1"/>
          </p:cNvSpPr>
          <p:nvPr>
            <p:ph sz="half" idx="1"/>
          </p:nvPr>
        </p:nvSpPr>
        <p:spPr/>
        <p:txBody>
          <a:bodyPr>
            <a:normAutofit lnSpcReduction="10000"/>
          </a:bodyPr>
          <a:lstStyle/>
          <a:p>
            <a:r>
              <a:rPr lang="en-IE" sz="4400" dirty="0" smtClean="0"/>
              <a:t>Different General Entry Requirements for each level</a:t>
            </a:r>
          </a:p>
          <a:p>
            <a:r>
              <a:rPr lang="en-IE" sz="4400" dirty="0" smtClean="0"/>
              <a:t>There is a route for everyone</a:t>
            </a:r>
            <a:endParaRPr lang="en-IE" sz="4400" dirty="0"/>
          </a:p>
        </p:txBody>
      </p:sp>
      <p:pic>
        <p:nvPicPr>
          <p:cNvPr id="2053"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32039" y="1484784"/>
            <a:ext cx="3876675" cy="484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17882450"/>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Minimum Entry </a:t>
            </a:r>
            <a:r>
              <a:rPr lang="en-IE" dirty="0" smtClean="0"/>
              <a:t>Requirements</a:t>
            </a:r>
            <a:endParaRPr lang="en-IE" dirty="0"/>
          </a:p>
        </p:txBody>
      </p:sp>
      <p:sp>
        <p:nvSpPr>
          <p:cNvPr id="3" name="Content Placeholder 2"/>
          <p:cNvSpPr>
            <a:spLocks noGrp="1"/>
          </p:cNvSpPr>
          <p:nvPr>
            <p:ph sz="half" idx="1"/>
          </p:nvPr>
        </p:nvSpPr>
        <p:spPr/>
        <p:txBody>
          <a:bodyPr>
            <a:normAutofit/>
          </a:bodyPr>
          <a:lstStyle/>
          <a:p>
            <a:pPr algn="ctr">
              <a:lnSpc>
                <a:spcPct val="90000"/>
              </a:lnSpc>
              <a:buNone/>
              <a:defRPr/>
            </a:pPr>
            <a:r>
              <a:rPr lang="en-IE" b="1" u="sng" dirty="0" smtClean="0"/>
              <a:t>Level 8 </a:t>
            </a:r>
            <a:r>
              <a:rPr lang="en-IE" b="1" u="sng" dirty="0"/>
              <a:t>Courses </a:t>
            </a:r>
          </a:p>
          <a:p>
            <a:pPr>
              <a:lnSpc>
                <a:spcPct val="90000"/>
              </a:lnSpc>
              <a:buNone/>
              <a:defRPr/>
            </a:pPr>
            <a:r>
              <a:rPr lang="en-IE" sz="2400" dirty="0"/>
              <a:t>6 Subjects: </a:t>
            </a:r>
            <a:r>
              <a:rPr lang="en-IE" sz="2400" dirty="0" smtClean="0"/>
              <a:t>	2HC3 </a:t>
            </a:r>
            <a:r>
              <a:rPr lang="en-IE" sz="2400" dirty="0"/>
              <a:t>+ 4 OD3</a:t>
            </a:r>
          </a:p>
          <a:p>
            <a:pPr>
              <a:lnSpc>
                <a:spcPct val="90000"/>
              </a:lnSpc>
              <a:buNone/>
              <a:defRPr/>
            </a:pPr>
            <a:r>
              <a:rPr lang="en-IE" sz="2400" dirty="0" smtClean="0"/>
              <a:t>Trinity </a:t>
            </a:r>
            <a:r>
              <a:rPr lang="en-IE" sz="2400" dirty="0"/>
              <a:t>	</a:t>
            </a:r>
            <a:r>
              <a:rPr lang="en-IE" sz="2400" dirty="0" smtClean="0"/>
              <a:t>3HC3 </a:t>
            </a:r>
            <a:r>
              <a:rPr lang="en-IE" sz="2400" dirty="0"/>
              <a:t>+ </a:t>
            </a:r>
            <a:r>
              <a:rPr lang="en-IE" sz="2400" dirty="0" smtClean="0"/>
              <a:t>3OD3</a:t>
            </a:r>
          </a:p>
          <a:p>
            <a:pPr>
              <a:lnSpc>
                <a:spcPct val="90000"/>
              </a:lnSpc>
              <a:buNone/>
              <a:defRPr/>
            </a:pPr>
            <a:r>
              <a:rPr lang="en-IE" sz="2400" dirty="0" smtClean="0"/>
              <a:t> </a:t>
            </a:r>
            <a:endParaRPr lang="en-IE" sz="2400" dirty="0"/>
          </a:p>
          <a:p>
            <a:pPr algn="ctr">
              <a:lnSpc>
                <a:spcPct val="90000"/>
              </a:lnSpc>
              <a:buNone/>
              <a:defRPr/>
            </a:pPr>
            <a:r>
              <a:rPr lang="en-IE" b="1" dirty="0"/>
              <a:t>IT’s</a:t>
            </a:r>
            <a:r>
              <a:rPr lang="en-IE" dirty="0"/>
              <a:t> </a:t>
            </a:r>
            <a:r>
              <a:rPr lang="en-IE" b="1" u="sng" dirty="0"/>
              <a:t>Level 6/ 7 courses</a:t>
            </a:r>
            <a:r>
              <a:rPr lang="en-IE" dirty="0"/>
              <a:t>	</a:t>
            </a:r>
            <a:endParaRPr lang="en-IE" dirty="0" smtClean="0"/>
          </a:p>
          <a:p>
            <a:pPr algn="ctr">
              <a:lnSpc>
                <a:spcPct val="90000"/>
              </a:lnSpc>
              <a:buNone/>
              <a:defRPr/>
            </a:pPr>
            <a:r>
              <a:rPr lang="en-IE" dirty="0" smtClean="0"/>
              <a:t>5OD3 </a:t>
            </a:r>
          </a:p>
          <a:p>
            <a:pPr algn="ctr">
              <a:lnSpc>
                <a:spcPct val="90000"/>
              </a:lnSpc>
              <a:buNone/>
              <a:defRPr/>
            </a:pPr>
            <a:endParaRPr lang="en-IE" dirty="0" smtClean="0"/>
          </a:p>
          <a:p>
            <a:pPr algn="ctr">
              <a:lnSpc>
                <a:spcPct val="90000"/>
              </a:lnSpc>
              <a:buNone/>
              <a:defRPr/>
            </a:pPr>
            <a:r>
              <a:rPr lang="en-IE" b="1" u="sng" dirty="0" smtClean="0"/>
              <a:t>Post Leaving Cert Courses</a:t>
            </a:r>
          </a:p>
          <a:p>
            <a:pPr algn="ctr">
              <a:lnSpc>
                <a:spcPct val="90000"/>
              </a:lnSpc>
              <a:buNone/>
              <a:defRPr/>
            </a:pPr>
            <a:r>
              <a:rPr lang="en-IE" dirty="0" smtClean="0"/>
              <a:t>Pass Leaving Cert + Interview</a:t>
            </a:r>
            <a:endParaRPr lang="en-IE" dirty="0"/>
          </a:p>
          <a:p>
            <a:endParaRPr lang="en-IE" dirty="0"/>
          </a:p>
        </p:txBody>
      </p:sp>
      <p:pic>
        <p:nvPicPr>
          <p:cNvPr id="6146" name="Picture 2" descr="C:\Users\fdaly\AppData\Local\Microsoft\Windows\Temporary Internet Files\Content.IE5\UBF951JY\MP900442338[1].jpg"/>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tretch>
            <a:fillRect/>
          </a:stretch>
        </p:blipFill>
        <p:spPr bwMode="auto">
          <a:xfrm>
            <a:off x="5255029" y="2669121"/>
            <a:ext cx="3129742" cy="2086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2494232"/>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E" dirty="0" smtClean="0"/>
              <a:t>General Entry Requirements</a:t>
            </a:r>
            <a:endParaRPr lang="en-IE" dirty="0"/>
          </a:p>
        </p:txBody>
      </p:sp>
      <p:sp>
        <p:nvSpPr>
          <p:cNvPr id="3" name="Content Placeholder 2"/>
          <p:cNvSpPr>
            <a:spLocks noGrp="1"/>
          </p:cNvSpPr>
          <p:nvPr>
            <p:ph sz="half" idx="1"/>
          </p:nvPr>
        </p:nvSpPr>
        <p:spPr/>
        <p:txBody>
          <a:bodyPr>
            <a:normAutofit/>
          </a:bodyPr>
          <a:lstStyle/>
          <a:p>
            <a:r>
              <a:rPr lang="en-IE" sz="4000" dirty="0" smtClean="0"/>
              <a:t>For almost all courses:</a:t>
            </a:r>
          </a:p>
          <a:p>
            <a:r>
              <a:rPr lang="en-IE" sz="4000" dirty="0" smtClean="0"/>
              <a:t>English and Maths </a:t>
            </a:r>
          </a:p>
          <a:p>
            <a:r>
              <a:rPr lang="en-IE" sz="4000" dirty="0" smtClean="0"/>
              <a:t>Be careful with Foundation Level</a:t>
            </a:r>
            <a:endParaRPr lang="en-IE" sz="4000" dirty="0"/>
          </a:p>
        </p:txBody>
      </p:sp>
      <p:pic>
        <p:nvPicPr>
          <p:cNvPr id="7170" name="Picture 2" descr="C:\Users\fdaly\AppData\Local\Microsoft\Windows\Temporary Internet Files\Content.IE5\UQUSXK27\MP900341468[1].jpg"/>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tretch>
            <a:fillRect/>
          </a:stretch>
        </p:blipFill>
        <p:spPr bwMode="auto">
          <a:xfrm>
            <a:off x="4991100" y="2407825"/>
            <a:ext cx="3657600" cy="2609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3575294"/>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IE" dirty="0" smtClean="0"/>
              <a:t>Ty</a:t>
            </a:r>
          </a:p>
          <a:p>
            <a:endParaRPr lang="en-IE" dirty="0" smtClean="0"/>
          </a:p>
          <a:p>
            <a:r>
              <a:rPr lang="en-IE" dirty="0" smtClean="0"/>
              <a:t>OR </a:t>
            </a:r>
          </a:p>
          <a:p>
            <a:endParaRPr lang="en-IE" dirty="0" smtClean="0"/>
          </a:p>
          <a:p>
            <a:r>
              <a:rPr lang="en-IE" dirty="0" smtClean="0"/>
              <a:t>Leaving Cert</a:t>
            </a:r>
            <a:endParaRPr lang="en-IE" dirty="0"/>
          </a:p>
        </p:txBody>
      </p:sp>
      <p:sp>
        <p:nvSpPr>
          <p:cNvPr id="3" name="Title 2"/>
          <p:cNvSpPr>
            <a:spLocks noGrp="1"/>
          </p:cNvSpPr>
          <p:nvPr>
            <p:ph type="title"/>
          </p:nvPr>
        </p:nvSpPr>
        <p:spPr/>
        <p:txBody>
          <a:bodyPr/>
          <a:lstStyle/>
          <a:p>
            <a:r>
              <a:rPr lang="en-IE" dirty="0" smtClean="0"/>
              <a:t>OPTIONS	</a:t>
            </a:r>
            <a:endParaRPr lang="en-IE" dirty="0"/>
          </a:p>
        </p:txBody>
      </p:sp>
    </p:spTree>
    <p:extLst>
      <p:ext uri="{BB962C8B-B14F-4D97-AF65-F5344CB8AC3E}">
        <p14:creationId xmlns:p14="http://schemas.microsoft.com/office/powerpoint/2010/main" val="3734420687"/>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sz="3600" dirty="0" smtClean="0"/>
              <a:t>Choosing Leaving Certificate Subjects</a:t>
            </a:r>
            <a:endParaRPr lang="en-IE" dirty="0"/>
          </a:p>
        </p:txBody>
      </p:sp>
      <p:sp>
        <p:nvSpPr>
          <p:cNvPr id="3" name="Content Placeholder 2"/>
          <p:cNvSpPr>
            <a:spLocks noGrp="1"/>
          </p:cNvSpPr>
          <p:nvPr>
            <p:ph sz="half" idx="1"/>
          </p:nvPr>
        </p:nvSpPr>
        <p:spPr/>
        <p:txBody>
          <a:bodyPr/>
          <a:lstStyle/>
          <a:p>
            <a:pPr>
              <a:defRPr/>
            </a:pPr>
            <a:r>
              <a:rPr lang="en-US" sz="2800" dirty="0" smtClean="0"/>
              <a:t>It is important to </a:t>
            </a:r>
            <a:r>
              <a:rPr lang="en-US" sz="2800" dirty="0" err="1" smtClean="0"/>
              <a:t>realise</a:t>
            </a:r>
            <a:r>
              <a:rPr lang="en-US" sz="2800" dirty="0" smtClean="0"/>
              <a:t> that choosing your subject options for the Leaving Certificate is different from choosing your career.</a:t>
            </a:r>
          </a:p>
          <a:p>
            <a:pPr>
              <a:defRPr/>
            </a:pPr>
            <a:r>
              <a:rPr lang="en-US" sz="2800" dirty="0" smtClean="0"/>
              <a:t>Required subjects Vs Helpful subjects</a:t>
            </a:r>
          </a:p>
          <a:p>
            <a:endParaRPr lang="en-IE" dirty="0"/>
          </a:p>
        </p:txBody>
      </p:sp>
      <p:pic>
        <p:nvPicPr>
          <p:cNvPr id="5" name="Picture 3" descr="C:\Users\fdaly\AppData\Local\Microsoft\Windows\Temporary Internet Files\Content.IE5\EG7JRZLQ\MP900448691[1].jpg"/>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tretch>
            <a:fillRect/>
          </a:stretch>
        </p:blipFill>
        <p:spPr bwMode="auto">
          <a:xfrm>
            <a:off x="5255029" y="2671200"/>
            <a:ext cx="3129742" cy="20823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en-IE"/>
          </a:p>
        </p:txBody>
      </p:sp>
      <p:sp>
        <p:nvSpPr>
          <p:cNvPr id="9" name="Content Placeholder 8"/>
          <p:cNvSpPr>
            <a:spLocks noGrp="1"/>
          </p:cNvSpPr>
          <p:nvPr>
            <p:ph sz="half" idx="2"/>
          </p:nvPr>
        </p:nvSpPr>
        <p:spPr/>
        <p:txBody>
          <a:bodyPr/>
          <a:lstStyle/>
          <a:p>
            <a:pPr lvl="1">
              <a:defRPr/>
            </a:pPr>
            <a:r>
              <a:rPr lang="en-US" sz="2600" dirty="0" smtClean="0"/>
              <a:t>For example </a:t>
            </a:r>
          </a:p>
          <a:p>
            <a:pPr lvl="1">
              <a:defRPr/>
            </a:pPr>
            <a:r>
              <a:rPr lang="en-US" sz="2000" dirty="0" smtClean="0"/>
              <a:t>you don't have to do any business subject to become an accountant…. But it would be very helpful</a:t>
            </a:r>
          </a:p>
          <a:p>
            <a:pPr lvl="1">
              <a:buNone/>
              <a:defRPr/>
            </a:pPr>
            <a:endParaRPr lang="en-US" sz="2400" dirty="0" smtClean="0"/>
          </a:p>
          <a:p>
            <a:pPr lvl="1">
              <a:defRPr/>
            </a:pPr>
            <a:r>
              <a:rPr lang="en-US" sz="2000" dirty="0" smtClean="0"/>
              <a:t>you don’t have to do Engineering in the Leaving Certificate to become an engineer but it will be helpful. However </a:t>
            </a:r>
            <a:r>
              <a:rPr lang="en-US" sz="2000" dirty="0" err="1" smtClean="0"/>
              <a:t>Honours</a:t>
            </a:r>
            <a:r>
              <a:rPr lang="en-US" sz="2000" dirty="0" smtClean="0"/>
              <a:t> </a:t>
            </a:r>
            <a:r>
              <a:rPr lang="en-US" sz="2000" dirty="0" err="1" smtClean="0"/>
              <a:t>Maths</a:t>
            </a:r>
            <a:r>
              <a:rPr lang="en-US" sz="2000" dirty="0" smtClean="0"/>
              <a:t> and Physics are very helpful. (and often essential)</a:t>
            </a:r>
            <a:endParaRPr lang="en-GB" sz="2000" dirty="0" smtClean="0"/>
          </a:p>
          <a:p>
            <a:endParaRPr lang="en-IE" dirty="0"/>
          </a:p>
        </p:txBody>
      </p:sp>
      <p:pic>
        <p:nvPicPr>
          <p:cNvPr id="10" name="Picture 5" descr="ENGINEERING_INTRO"/>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301625" y="1686758"/>
            <a:ext cx="4038600" cy="405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7664" y="332656"/>
            <a:ext cx="6400800" cy="685800"/>
          </a:xfrm>
        </p:spPr>
        <p:txBody>
          <a:bodyPr>
            <a:normAutofit/>
          </a:bodyPr>
          <a:lstStyle/>
          <a:p>
            <a:r>
              <a:rPr lang="en-IE" dirty="0" smtClean="0"/>
              <a:t>Specific Subject Requirements</a:t>
            </a:r>
            <a:endParaRPr lang="en-IE" dirty="0"/>
          </a:p>
        </p:txBody>
      </p:sp>
      <p:sp>
        <p:nvSpPr>
          <p:cNvPr id="3" name="Content Placeholder 2"/>
          <p:cNvSpPr>
            <a:spLocks noGrp="1"/>
          </p:cNvSpPr>
          <p:nvPr>
            <p:ph sz="quarter" idx="1"/>
          </p:nvPr>
        </p:nvSpPr>
        <p:spPr>
          <a:xfrm>
            <a:off x="323528" y="1700808"/>
            <a:ext cx="8503920" cy="4572000"/>
          </a:xfrm>
        </p:spPr>
        <p:txBody>
          <a:bodyPr>
            <a:normAutofit/>
          </a:bodyPr>
          <a:lstStyle/>
          <a:p>
            <a:r>
              <a:rPr lang="en-IE" sz="2000" dirty="0" smtClean="0"/>
              <a:t>Science: 		One or two science subjects depending on the 				course or university.  Biology, Chemistry, Physics 			or Ag. Science (sometimes accept Maths or 				Applied Maths)  </a:t>
            </a:r>
          </a:p>
          <a:p>
            <a:r>
              <a:rPr lang="en-IE" sz="2000" dirty="0" smtClean="0"/>
              <a:t>Engineering: 		Honours Maths for Universities (Special Maths 				exam)</a:t>
            </a:r>
          </a:p>
          <a:p>
            <a:r>
              <a:rPr lang="en-IE" sz="2000" dirty="0" smtClean="0"/>
              <a:t>Primary Teaching: 	C in Higher Level Irish</a:t>
            </a:r>
          </a:p>
          <a:p>
            <a:r>
              <a:rPr lang="en-IE" sz="2000" dirty="0" smtClean="0"/>
              <a:t>Veterinary Medicine </a:t>
            </a:r>
            <a:r>
              <a:rPr lang="en-IE" sz="2000" dirty="0"/>
              <a:t>/</a:t>
            </a:r>
            <a:r>
              <a:rPr lang="en-IE" sz="2000" dirty="0" smtClean="0"/>
              <a:t>Dietetics/Pharmacy/Dentistry: 	</a:t>
            </a:r>
            <a:r>
              <a:rPr lang="en-IE" sz="2000" b="1" dirty="0" smtClean="0"/>
              <a:t>Chemistry</a:t>
            </a:r>
          </a:p>
          <a:p>
            <a:r>
              <a:rPr lang="en-IE" sz="2000" dirty="0" smtClean="0"/>
              <a:t>Medicine: 		HPAT + Chemistry + one science depending on 				location</a:t>
            </a:r>
          </a:p>
          <a:p>
            <a:r>
              <a:rPr lang="en-IE" sz="2000" dirty="0" smtClean="0"/>
              <a:t>Art: 			Portfolio </a:t>
            </a:r>
          </a:p>
          <a:p>
            <a:r>
              <a:rPr lang="en-IE" sz="2000" dirty="0" smtClean="0"/>
              <a:t>Trinity:		Paramedical/science</a:t>
            </a:r>
            <a:r>
              <a:rPr lang="en-IE" sz="2000" dirty="0" smtClean="0">
                <a:sym typeface="Wingdings" pitchFamily="2" charset="2"/>
              </a:rPr>
              <a:t> 2 Science Subjects</a:t>
            </a:r>
            <a:endParaRPr lang="en-IE" sz="2000" dirty="0"/>
          </a:p>
        </p:txBody>
      </p:sp>
      <p:sp>
        <p:nvSpPr>
          <p:cNvPr id="4" name="Footer Placeholder 3"/>
          <p:cNvSpPr>
            <a:spLocks noGrp="1"/>
          </p:cNvSpPr>
          <p:nvPr>
            <p:ph type="ftr" sz="quarter" idx="11"/>
          </p:nvPr>
        </p:nvSpPr>
        <p:spPr>
          <a:xfrm>
            <a:off x="304800" y="6410848"/>
            <a:ext cx="8299648" cy="365760"/>
          </a:xfrm>
        </p:spPr>
        <p:txBody>
          <a:bodyPr/>
          <a:lstStyle/>
          <a:p>
            <a:r>
              <a:rPr lang="en-IE" dirty="0" smtClean="0">
                <a:solidFill>
                  <a:schemeClr val="tx1"/>
                </a:solidFill>
              </a:rPr>
              <a:t>College information is subject to change and should be verified on the college website</a:t>
            </a:r>
            <a:endParaRPr lang="en-US" dirty="0">
              <a:solidFill>
                <a:schemeClr val="tx1"/>
              </a:solidFill>
            </a:endParaRPr>
          </a:p>
        </p:txBody>
      </p:sp>
    </p:spTree>
    <p:extLst>
      <p:ext uri="{BB962C8B-B14F-4D97-AF65-F5344CB8AC3E}">
        <p14:creationId xmlns:p14="http://schemas.microsoft.com/office/powerpoint/2010/main" val="1519147915"/>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9672" y="332656"/>
            <a:ext cx="6400800" cy="685800"/>
          </a:xfrm>
        </p:spPr>
        <p:txBody>
          <a:bodyPr>
            <a:normAutofit/>
          </a:bodyPr>
          <a:lstStyle/>
          <a:p>
            <a:r>
              <a:rPr lang="en-IE" dirty="0"/>
              <a:t>Specific Subject Requirements</a:t>
            </a:r>
          </a:p>
        </p:txBody>
      </p:sp>
      <p:sp>
        <p:nvSpPr>
          <p:cNvPr id="3" name="Content Placeholder 2"/>
          <p:cNvSpPr>
            <a:spLocks noGrp="1"/>
          </p:cNvSpPr>
          <p:nvPr>
            <p:ph sz="quarter" idx="1"/>
          </p:nvPr>
        </p:nvSpPr>
        <p:spPr>
          <a:xfrm>
            <a:off x="251520" y="1628800"/>
            <a:ext cx="8503920" cy="4572000"/>
          </a:xfrm>
        </p:spPr>
        <p:txBody>
          <a:bodyPr/>
          <a:lstStyle/>
          <a:p>
            <a:r>
              <a:rPr lang="en-IE" dirty="0" smtClean="0"/>
              <a:t>Nursing: </a:t>
            </a:r>
            <a:r>
              <a:rPr lang="en-IE" dirty="0"/>
              <a:t> </a:t>
            </a:r>
            <a:r>
              <a:rPr lang="en-IE" dirty="0" smtClean="0"/>
              <a:t>			Science subject</a:t>
            </a:r>
          </a:p>
          <a:p>
            <a:r>
              <a:rPr lang="en-IE" dirty="0" smtClean="0"/>
              <a:t>Beautician: 		Biology</a:t>
            </a:r>
          </a:p>
          <a:p>
            <a:r>
              <a:rPr lang="en-IE" dirty="0" smtClean="0"/>
              <a:t>Medical Sciences:	1/2 science subjects</a:t>
            </a:r>
          </a:p>
          <a:p>
            <a:endParaRPr lang="en-IE" dirty="0" smtClean="0"/>
          </a:p>
          <a:p>
            <a:r>
              <a:rPr lang="en-IE" dirty="0" smtClean="0"/>
              <a:t>Many of these courses also have specific grade requirements e.g. HB3 etc</a:t>
            </a:r>
          </a:p>
        </p:txBody>
      </p:sp>
      <p:sp>
        <p:nvSpPr>
          <p:cNvPr id="4" name="Footer Placeholder 3"/>
          <p:cNvSpPr>
            <a:spLocks noGrp="1"/>
          </p:cNvSpPr>
          <p:nvPr>
            <p:ph type="ftr" sz="quarter" idx="11"/>
          </p:nvPr>
        </p:nvSpPr>
        <p:spPr>
          <a:xfrm>
            <a:off x="304800" y="6410848"/>
            <a:ext cx="8515672" cy="365760"/>
          </a:xfrm>
        </p:spPr>
        <p:txBody>
          <a:bodyPr/>
          <a:lstStyle/>
          <a:p>
            <a:r>
              <a:rPr lang="en-IE" dirty="0" smtClean="0">
                <a:solidFill>
                  <a:schemeClr val="tx1"/>
                </a:solidFill>
              </a:rPr>
              <a:t>College information is subject to change and should be checked directly on the college website</a:t>
            </a:r>
            <a:endParaRPr lang="en-US" dirty="0">
              <a:solidFill>
                <a:schemeClr val="tx1"/>
              </a:solidFill>
            </a:endParaRPr>
          </a:p>
        </p:txBody>
      </p:sp>
    </p:spTree>
    <p:extLst>
      <p:ext uri="{BB962C8B-B14F-4D97-AF65-F5344CB8AC3E}">
        <p14:creationId xmlns:p14="http://schemas.microsoft.com/office/powerpoint/2010/main" val="3665695693"/>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899592" y="332656"/>
            <a:ext cx="7391400" cy="654968"/>
          </a:xfrm>
        </p:spPr>
        <p:txBody>
          <a:bodyPr/>
          <a:lstStyle/>
          <a:p>
            <a:pPr eaLnBrk="1" hangingPunct="1">
              <a:defRPr/>
            </a:pPr>
            <a:r>
              <a:rPr lang="en-IE" dirty="0" smtClean="0"/>
              <a:t>Languages </a:t>
            </a:r>
            <a:endParaRPr lang="en-GB" dirty="0"/>
          </a:p>
        </p:txBody>
      </p:sp>
      <p:sp>
        <p:nvSpPr>
          <p:cNvPr id="14339" name="Rectangle 3"/>
          <p:cNvSpPr>
            <a:spLocks noGrp="1" noChangeArrowheads="1"/>
          </p:cNvSpPr>
          <p:nvPr>
            <p:ph sz="quarter" idx="1"/>
          </p:nvPr>
        </p:nvSpPr>
        <p:spPr>
          <a:xfrm>
            <a:off x="323528" y="1628800"/>
            <a:ext cx="8503920" cy="4572000"/>
          </a:xfrm>
        </p:spPr>
        <p:txBody>
          <a:bodyPr>
            <a:normAutofit fontScale="70000" lnSpcReduction="20000"/>
          </a:bodyPr>
          <a:lstStyle/>
          <a:p>
            <a:pPr marL="708660" indent="-342900">
              <a:defRPr/>
            </a:pPr>
            <a:r>
              <a:rPr lang="en-GB" sz="2700" dirty="0" smtClean="0"/>
              <a:t>Approximately 10% of all CAO courses require a language other than Irish and English.  </a:t>
            </a:r>
          </a:p>
          <a:p>
            <a:pPr marL="708660" indent="-342900">
              <a:defRPr/>
            </a:pPr>
            <a:endParaRPr lang="en-GB" sz="2700" dirty="0" smtClean="0"/>
          </a:p>
          <a:p>
            <a:pPr marL="708660" indent="-342900">
              <a:defRPr/>
            </a:pPr>
            <a:r>
              <a:rPr lang="en-GB" dirty="0" smtClean="0"/>
              <a:t>Limerick colleges do not require a third language unless it is part of the course of study.</a:t>
            </a:r>
          </a:p>
          <a:p>
            <a:pPr marL="708660" indent="-342900">
              <a:buNone/>
              <a:defRPr/>
            </a:pPr>
            <a:endParaRPr lang="en-GB" sz="2700" dirty="0"/>
          </a:p>
          <a:p>
            <a:pPr marL="708660" indent="-342900">
              <a:defRPr/>
            </a:pPr>
            <a:r>
              <a:rPr lang="en-GB" dirty="0" smtClean="0"/>
              <a:t>On qualifax.ie you can see the implications of not doing a language</a:t>
            </a:r>
          </a:p>
          <a:p>
            <a:pPr marL="708660" indent="-342900">
              <a:defRPr/>
            </a:pPr>
            <a:endParaRPr lang="en-GB" sz="2700" dirty="0"/>
          </a:p>
          <a:p>
            <a:pPr marL="708660" indent="-342900">
              <a:defRPr/>
            </a:pPr>
            <a:r>
              <a:rPr lang="en-GB" dirty="0" smtClean="0"/>
              <a:t>Mostly arts and humanities require it. Ones that can catch you are Medicine, PE in UCC, Shannon College of Hotel Management, Home economics teaching, Architecture in UCD, Speech Therapy.</a:t>
            </a:r>
          </a:p>
          <a:p>
            <a:pPr marL="708660" indent="-342900">
              <a:defRPr/>
            </a:pPr>
            <a:endParaRPr lang="en-GB" dirty="0" smtClean="0"/>
          </a:p>
          <a:p>
            <a:pPr marL="708660" indent="-342900">
              <a:defRPr/>
            </a:pPr>
            <a:r>
              <a:rPr lang="en-GB" dirty="0" smtClean="0"/>
              <a:t>NUI Colleges: UCD, MU, NUIG,UCC,RCSI,SCHM,NCAD,ST. ANGELAS, MILLTOWN INSTITUTE</a:t>
            </a:r>
          </a:p>
          <a:p>
            <a:pPr marL="708660" indent="-342900">
              <a:defRPr/>
            </a:pPr>
            <a:endParaRPr lang="en-GB" dirty="0"/>
          </a:p>
          <a:p>
            <a:pPr marL="708660" indent="-342900">
              <a:defRPr/>
            </a:pPr>
            <a:r>
              <a:rPr lang="en-GB" dirty="0" smtClean="0"/>
              <a:t>Moral of the story</a:t>
            </a:r>
            <a:r>
              <a:rPr lang="en-GB" dirty="0" smtClean="0">
                <a:sym typeface="Wingdings" pitchFamily="2" charset="2"/>
              </a:rPr>
              <a:t> CHECK!</a:t>
            </a:r>
            <a:endParaRPr lang="en-GB" dirty="0" smtClean="0"/>
          </a:p>
        </p:txBody>
      </p:sp>
      <p:sp>
        <p:nvSpPr>
          <p:cNvPr id="4" name="Footer Placeholder 3"/>
          <p:cNvSpPr>
            <a:spLocks noGrp="1"/>
          </p:cNvSpPr>
          <p:nvPr>
            <p:ph type="ftr" sz="quarter" idx="11"/>
          </p:nvPr>
        </p:nvSpPr>
        <p:spPr>
          <a:xfrm>
            <a:off x="755576" y="6492240"/>
            <a:ext cx="7848872" cy="365760"/>
          </a:xfrm>
        </p:spPr>
        <p:txBody>
          <a:bodyPr/>
          <a:lstStyle/>
          <a:p>
            <a:r>
              <a:rPr lang="en-IE" dirty="0" smtClean="0">
                <a:solidFill>
                  <a:schemeClr val="tx1"/>
                </a:solidFill>
              </a:rPr>
              <a:t>All college information is subject to change and should always be verified on the college website</a:t>
            </a:r>
            <a:endParaRPr lang="en-US" dirty="0">
              <a:solidFill>
                <a:schemeClr val="tx1"/>
              </a:solidFill>
            </a:endParaRPr>
          </a:p>
        </p:txBody>
      </p:sp>
    </p:spTree>
    <p:extLst>
      <p:ext uri="{BB962C8B-B14F-4D97-AF65-F5344CB8AC3E}">
        <p14:creationId xmlns:p14="http://schemas.microsoft.com/office/powerpoint/2010/main" val="1206995749"/>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899592" y="332656"/>
            <a:ext cx="7391400" cy="654968"/>
          </a:xfrm>
        </p:spPr>
        <p:txBody>
          <a:bodyPr/>
          <a:lstStyle/>
          <a:p>
            <a:pPr eaLnBrk="1" hangingPunct="1">
              <a:defRPr/>
            </a:pPr>
            <a:r>
              <a:rPr lang="en-IE" dirty="0" smtClean="0"/>
              <a:t>Languages </a:t>
            </a:r>
            <a:endParaRPr lang="en-GB" dirty="0"/>
          </a:p>
        </p:txBody>
      </p:sp>
      <p:sp>
        <p:nvSpPr>
          <p:cNvPr id="14339" name="Rectangle 3"/>
          <p:cNvSpPr>
            <a:spLocks noGrp="1" noChangeArrowheads="1"/>
          </p:cNvSpPr>
          <p:nvPr>
            <p:ph sz="quarter" idx="1"/>
          </p:nvPr>
        </p:nvSpPr>
        <p:spPr>
          <a:xfrm>
            <a:off x="323528" y="1628800"/>
            <a:ext cx="8503920" cy="4572000"/>
          </a:xfrm>
        </p:spPr>
        <p:txBody>
          <a:bodyPr>
            <a:normAutofit lnSpcReduction="10000"/>
          </a:bodyPr>
          <a:lstStyle/>
          <a:p>
            <a:pPr indent="0" eaLnBrk="1" hangingPunct="1">
              <a:buNone/>
              <a:defRPr/>
            </a:pPr>
            <a:r>
              <a:rPr lang="en-IE" sz="2000" dirty="0" smtClean="0"/>
              <a:t>A </a:t>
            </a:r>
            <a:r>
              <a:rPr lang="en-IE" sz="2000" dirty="0"/>
              <a:t>Pass in a European Language is required for entry to </a:t>
            </a:r>
            <a:r>
              <a:rPr lang="en-IE" sz="2000" dirty="0" smtClean="0"/>
              <a:t>many </a:t>
            </a:r>
            <a:r>
              <a:rPr lang="en-IE" sz="2000" dirty="0"/>
              <a:t>courses in  NUI colleges e.g. </a:t>
            </a:r>
            <a:r>
              <a:rPr lang="en-IE" sz="2000" b="1" dirty="0"/>
              <a:t>UCC, UCD, NUIM, </a:t>
            </a:r>
            <a:r>
              <a:rPr lang="en-IE" sz="2000" b="1" dirty="0" smtClean="0"/>
              <a:t>NUIG, RCSI,NCAD, St. Angela’s Sligo, Shannon College of Hotel Management, Milltown Institute, Institute of Public Administration</a:t>
            </a:r>
            <a:endParaRPr lang="en-IE" sz="2000" b="1" dirty="0"/>
          </a:p>
          <a:p>
            <a:pPr lvl="1" eaLnBrk="1" hangingPunct="1">
              <a:defRPr/>
            </a:pPr>
            <a:r>
              <a:rPr lang="en-IE" sz="2000" dirty="0"/>
              <a:t>– the main  exceptions are </a:t>
            </a:r>
          </a:p>
          <a:p>
            <a:pPr lvl="2" eaLnBrk="1" hangingPunct="1">
              <a:defRPr/>
            </a:pPr>
            <a:r>
              <a:rPr lang="en-IE" sz="2000" dirty="0"/>
              <a:t>(a) NCAD which will accept Art instead of a language </a:t>
            </a:r>
          </a:p>
          <a:p>
            <a:pPr lvl="2" eaLnBrk="1" hangingPunct="1">
              <a:defRPr/>
            </a:pPr>
            <a:r>
              <a:rPr lang="en-IE" sz="2000" dirty="0"/>
              <a:t>(b) Some S</a:t>
            </a:r>
            <a:r>
              <a:rPr lang="en-IE" sz="2000" dirty="0" smtClean="0"/>
              <a:t>cience, Nursing and </a:t>
            </a:r>
            <a:r>
              <a:rPr lang="en-IE" sz="2000" dirty="0"/>
              <a:t>E</a:t>
            </a:r>
            <a:r>
              <a:rPr lang="en-IE" sz="2000" dirty="0" smtClean="0"/>
              <a:t>ngineering courses</a:t>
            </a:r>
          </a:p>
          <a:p>
            <a:pPr marL="594360" lvl="2" indent="0" eaLnBrk="1" hangingPunct="1">
              <a:buNone/>
              <a:defRPr/>
            </a:pPr>
            <a:endParaRPr lang="en-IE" sz="2000" dirty="0" smtClean="0"/>
          </a:p>
          <a:p>
            <a:pPr lvl="1">
              <a:defRPr/>
            </a:pPr>
            <a:r>
              <a:rPr lang="en-IE" dirty="0" smtClean="0"/>
              <a:t>UL, Trinity, DCU, DIT and all Institutes of Technology  either English and Maths OR English, Maths and ANOTHER language which can be Irish</a:t>
            </a:r>
          </a:p>
          <a:p>
            <a:pPr lvl="2" eaLnBrk="1" hangingPunct="1">
              <a:defRPr/>
            </a:pPr>
            <a:r>
              <a:rPr lang="en-IE" dirty="0" smtClean="0"/>
              <a:t>Irish Exemptions carry through if OFFICIAL exemptions</a:t>
            </a:r>
          </a:p>
          <a:p>
            <a:pPr lvl="2" eaLnBrk="1" hangingPunct="1">
              <a:defRPr/>
            </a:pPr>
            <a:r>
              <a:rPr lang="en-IE" dirty="0" smtClean="0"/>
              <a:t>Gardaí, Army cadetships, Primary Teaching</a:t>
            </a:r>
            <a:r>
              <a:rPr lang="en-IE" dirty="0" smtClean="0">
                <a:sym typeface="Wingdings" pitchFamily="2" charset="2"/>
              </a:rPr>
              <a:t></a:t>
            </a:r>
            <a:r>
              <a:rPr lang="en-IE" dirty="0" smtClean="0"/>
              <a:t> exemptions do not apply</a:t>
            </a:r>
            <a:endParaRPr lang="en-IE" sz="2000" dirty="0" smtClean="0"/>
          </a:p>
          <a:p>
            <a:pPr marL="914400" lvl="2" indent="0" eaLnBrk="1" hangingPunct="1">
              <a:buNone/>
              <a:defRPr/>
            </a:pPr>
            <a:endParaRPr lang="en-GB" sz="2000" dirty="0"/>
          </a:p>
        </p:txBody>
      </p:sp>
      <p:sp>
        <p:nvSpPr>
          <p:cNvPr id="4" name="Footer Placeholder 3"/>
          <p:cNvSpPr>
            <a:spLocks noGrp="1"/>
          </p:cNvSpPr>
          <p:nvPr>
            <p:ph type="ftr" sz="quarter" idx="11"/>
          </p:nvPr>
        </p:nvSpPr>
        <p:spPr>
          <a:xfrm>
            <a:off x="755576" y="6492240"/>
            <a:ext cx="7848872" cy="365760"/>
          </a:xfrm>
        </p:spPr>
        <p:txBody>
          <a:bodyPr/>
          <a:lstStyle/>
          <a:p>
            <a:r>
              <a:rPr lang="en-IE" dirty="0" smtClean="0">
                <a:solidFill>
                  <a:schemeClr val="tx1"/>
                </a:solidFill>
              </a:rPr>
              <a:t>All college information is subject to change and should always be verified on the college website</a:t>
            </a:r>
            <a:endParaRPr lang="en-US" dirty="0">
              <a:solidFill>
                <a:schemeClr val="tx1"/>
              </a:solidFill>
            </a:endParaRPr>
          </a:p>
        </p:txBody>
      </p:sp>
    </p:spTree>
    <p:extLst>
      <p:ext uri="{BB962C8B-B14F-4D97-AF65-F5344CB8AC3E}">
        <p14:creationId xmlns:p14="http://schemas.microsoft.com/office/powerpoint/2010/main" val="996933029"/>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E" sz="3600" b="1" dirty="0" smtClean="0"/>
              <a:t>Are there any subjects that are easier than others?</a:t>
            </a:r>
            <a:endParaRPr lang="en-IE" dirty="0"/>
          </a:p>
        </p:txBody>
      </p:sp>
      <p:sp>
        <p:nvSpPr>
          <p:cNvPr id="3" name="Content Placeholder 2"/>
          <p:cNvSpPr>
            <a:spLocks noGrp="1"/>
          </p:cNvSpPr>
          <p:nvPr>
            <p:ph sz="quarter" idx="1"/>
          </p:nvPr>
        </p:nvSpPr>
        <p:spPr/>
        <p:txBody>
          <a:bodyPr/>
          <a:lstStyle/>
          <a:p>
            <a:pPr fontAlgn="base"/>
            <a:r>
              <a:rPr lang="en-IE" b="1" dirty="0" smtClean="0"/>
              <a:t>82.5% - </a:t>
            </a:r>
            <a:r>
              <a:rPr lang="en-IE" dirty="0" smtClean="0"/>
              <a:t>The percentage of students who sat the Russian exam who got an A, making it the subject with the highest percentage of As.</a:t>
            </a:r>
          </a:p>
          <a:p>
            <a:pPr fontAlgn="base"/>
            <a:endParaRPr lang="en-IE" dirty="0" smtClean="0"/>
          </a:p>
          <a:p>
            <a:pPr fontAlgn="base"/>
            <a:r>
              <a:rPr lang="en-IE" b="1" dirty="0" smtClean="0"/>
              <a:t>33.3% - </a:t>
            </a:r>
            <a:r>
              <a:rPr lang="en-IE" dirty="0" smtClean="0"/>
              <a:t>The percentage of students who failed the Ordinary Level paper in Physics and Chemistry, making it the subject with the highest failure rate.</a:t>
            </a:r>
          </a:p>
          <a:p>
            <a:pPr>
              <a:buNone/>
            </a:pPr>
            <a:r>
              <a:rPr lang="en-IE" dirty="0" smtClean="0"/>
              <a:t/>
            </a:r>
            <a:br>
              <a:rPr lang="en-IE" dirty="0" smtClean="0"/>
            </a:br>
            <a:endParaRPr lang="en-IE" dirty="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E" sz="2800" b="1" dirty="0" smtClean="0"/>
              <a:t>Are there any subjects that are easier than others?</a:t>
            </a:r>
            <a:endParaRPr lang="en-IE" sz="2800" dirty="0"/>
          </a:p>
        </p:txBody>
      </p:sp>
      <p:sp>
        <p:nvSpPr>
          <p:cNvPr id="3" name="Content Placeholder 2"/>
          <p:cNvSpPr>
            <a:spLocks noGrp="1"/>
          </p:cNvSpPr>
          <p:nvPr>
            <p:ph sz="quarter" idx="1"/>
          </p:nvPr>
        </p:nvSpPr>
        <p:spPr/>
        <p:txBody>
          <a:bodyPr>
            <a:normAutofit fontScale="92500" lnSpcReduction="20000"/>
          </a:bodyPr>
          <a:lstStyle/>
          <a:p>
            <a:r>
              <a:rPr lang="en-IE" dirty="0" smtClean="0"/>
              <a:t>This is a common misconception. There is no such thing as an “easy honour”.  It depends entirely on the student.</a:t>
            </a:r>
          </a:p>
          <a:p>
            <a:r>
              <a:rPr lang="en-IE" dirty="0" smtClean="0"/>
              <a:t>A student with strong mathematical ability will favour maths over French and find it easier, but a student with a flair for languages will favour French over maths and find French easier.</a:t>
            </a:r>
          </a:p>
          <a:p>
            <a:r>
              <a:rPr lang="en-IE" dirty="0" smtClean="0"/>
              <a:t>Many students read Leaving Cert results statistics and misunderstand their relevance. You must remember that where a subject appears to have a high percentage of As every year, it is due to the high standards and capabilities of the students taking that subject. </a:t>
            </a:r>
          </a:p>
          <a:p>
            <a:r>
              <a:rPr lang="en-IE" dirty="0" smtClean="0"/>
              <a:t>There is no easy subject. Each subject requires time, dedication and consistent attention for two years.</a:t>
            </a:r>
            <a:endParaRPr lang="en-IE" dirty="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endParaRPr lang="en-IE"/>
          </a:p>
        </p:txBody>
      </p:sp>
      <p:sp>
        <p:nvSpPr>
          <p:cNvPr id="49154" name="Rectangle 2"/>
          <p:cNvSpPr>
            <a:spLocks noGrp="1" noChangeArrowheads="1"/>
          </p:cNvSpPr>
          <p:nvPr>
            <p:ph sz="half" idx="1"/>
          </p:nvPr>
        </p:nvSpPr>
        <p:spPr/>
        <p:txBody>
          <a:bodyPr>
            <a:normAutofit fontScale="85000" lnSpcReduction="20000"/>
          </a:bodyPr>
          <a:lstStyle/>
          <a:p>
            <a:pPr eaLnBrk="1" hangingPunct="1">
              <a:lnSpc>
                <a:spcPct val="80000"/>
              </a:lnSpc>
              <a:buFont typeface="Wingdings" pitchFamily="2" charset="2"/>
              <a:buNone/>
              <a:defRPr/>
            </a:pPr>
            <a:endParaRPr lang="en-US" sz="2000" u="sng" dirty="0">
              <a:solidFill>
                <a:schemeClr val="accent1"/>
              </a:solidFill>
            </a:endParaRPr>
          </a:p>
          <a:p>
            <a:pPr lvl="1" eaLnBrk="1" hangingPunct="1">
              <a:lnSpc>
                <a:spcPct val="130000"/>
              </a:lnSpc>
              <a:buClr>
                <a:srgbClr val="FF0000"/>
              </a:buClr>
              <a:buSzTx/>
              <a:buFont typeface="Wingdings" pitchFamily="2" charset="2"/>
              <a:buNone/>
              <a:defRPr/>
            </a:pPr>
            <a:r>
              <a:rPr lang="en-IE" dirty="0"/>
              <a:t>Choose subjects </a:t>
            </a:r>
            <a:r>
              <a:rPr lang="en-IE" dirty="0" smtClean="0"/>
              <a:t>YOU:</a:t>
            </a:r>
            <a:endParaRPr lang="en-IE" dirty="0"/>
          </a:p>
          <a:p>
            <a:pPr lvl="1" eaLnBrk="1" hangingPunct="1">
              <a:lnSpc>
                <a:spcPct val="130000"/>
              </a:lnSpc>
              <a:buClr>
                <a:srgbClr val="FF0000"/>
              </a:buClr>
              <a:buSzTx/>
              <a:buFont typeface="Wingdings" pitchFamily="2" charset="2"/>
              <a:buChar char="¯"/>
              <a:defRPr/>
            </a:pPr>
            <a:r>
              <a:rPr lang="en-IE" dirty="0" smtClean="0"/>
              <a:t>Like</a:t>
            </a:r>
            <a:endParaRPr lang="en-IE" dirty="0"/>
          </a:p>
          <a:p>
            <a:pPr lvl="1" eaLnBrk="1" hangingPunct="1">
              <a:lnSpc>
                <a:spcPct val="130000"/>
              </a:lnSpc>
              <a:buClr>
                <a:srgbClr val="FF0000"/>
              </a:buClr>
              <a:buSzTx/>
              <a:buFont typeface="Wingdings" pitchFamily="2" charset="2"/>
              <a:buChar char="¯"/>
              <a:defRPr/>
            </a:pPr>
            <a:r>
              <a:rPr lang="en-IE" dirty="0" smtClean="0"/>
              <a:t>Have </a:t>
            </a:r>
            <a:r>
              <a:rPr lang="en-IE" dirty="0"/>
              <a:t>achieved well in</a:t>
            </a:r>
          </a:p>
          <a:p>
            <a:pPr lvl="1" eaLnBrk="1" hangingPunct="1">
              <a:lnSpc>
                <a:spcPct val="130000"/>
              </a:lnSpc>
              <a:buClr>
                <a:srgbClr val="FF0000"/>
              </a:buClr>
              <a:buSzTx/>
              <a:buFont typeface="Wingdings" pitchFamily="2" charset="2"/>
              <a:buChar char="¯"/>
              <a:defRPr/>
            </a:pPr>
            <a:r>
              <a:rPr lang="en-IE" dirty="0" smtClean="0"/>
              <a:t>Need for your future</a:t>
            </a:r>
            <a:endParaRPr lang="en-IE" dirty="0"/>
          </a:p>
          <a:p>
            <a:pPr lvl="1" eaLnBrk="1" hangingPunct="1">
              <a:lnSpc>
                <a:spcPct val="130000"/>
              </a:lnSpc>
              <a:buClr>
                <a:srgbClr val="FF0000"/>
              </a:buClr>
              <a:buSzTx/>
              <a:buFont typeface="Wingdings" pitchFamily="2" charset="2"/>
              <a:buChar char="¯"/>
              <a:defRPr/>
            </a:pPr>
            <a:r>
              <a:rPr lang="en-IE" dirty="0"/>
              <a:t>A</a:t>
            </a:r>
            <a:r>
              <a:rPr lang="en-IE" dirty="0" smtClean="0"/>
              <a:t>re </a:t>
            </a:r>
            <a:r>
              <a:rPr lang="en-IE" dirty="0"/>
              <a:t>prepared to work </a:t>
            </a:r>
            <a:r>
              <a:rPr lang="en-IE" dirty="0" smtClean="0"/>
              <a:t>at</a:t>
            </a:r>
          </a:p>
          <a:p>
            <a:pPr lvl="1" eaLnBrk="1" hangingPunct="1">
              <a:lnSpc>
                <a:spcPct val="130000"/>
              </a:lnSpc>
              <a:buClr>
                <a:srgbClr val="FF0000"/>
              </a:buClr>
              <a:buSzTx/>
              <a:buNone/>
              <a:defRPr/>
            </a:pPr>
            <a:endParaRPr lang="en-IE" dirty="0" smtClean="0"/>
          </a:p>
          <a:p>
            <a:pPr lvl="1">
              <a:buFont typeface="Wingdings" pitchFamily="2" charset="2"/>
              <a:buChar char="J"/>
              <a:defRPr/>
            </a:pPr>
            <a:r>
              <a:rPr lang="en-IE" dirty="0"/>
              <a:t>Link </a:t>
            </a:r>
            <a:r>
              <a:rPr lang="en-IE" dirty="0" smtClean="0"/>
              <a:t> </a:t>
            </a:r>
            <a:r>
              <a:rPr lang="en-IE" dirty="0"/>
              <a:t>talents </a:t>
            </a:r>
            <a:r>
              <a:rPr lang="en-IE" dirty="0" smtClean="0"/>
              <a:t>to subjects</a:t>
            </a:r>
            <a:endParaRPr lang="en-IE" dirty="0"/>
          </a:p>
          <a:p>
            <a:pPr lvl="1">
              <a:buFont typeface="Wingdings" pitchFamily="2" charset="2"/>
              <a:buChar char="J"/>
              <a:defRPr/>
            </a:pPr>
            <a:r>
              <a:rPr lang="en-IE" dirty="0"/>
              <a:t>Talk to teachers, siblings, neighbours, people </a:t>
            </a:r>
            <a:r>
              <a:rPr lang="en-IE" dirty="0" smtClean="0"/>
              <a:t>on the </a:t>
            </a:r>
            <a:r>
              <a:rPr lang="en-IE" dirty="0"/>
              <a:t>bus</a:t>
            </a:r>
          </a:p>
          <a:p>
            <a:pPr lvl="1">
              <a:buFont typeface="Wingdings" pitchFamily="2" charset="2"/>
              <a:buChar char="J"/>
              <a:defRPr/>
            </a:pPr>
            <a:r>
              <a:rPr lang="en-IE" dirty="0"/>
              <a:t>Look at senior cycle text books</a:t>
            </a:r>
          </a:p>
          <a:p>
            <a:pPr lvl="1">
              <a:buFont typeface="Wingdings" pitchFamily="2" charset="2"/>
              <a:buChar char="J"/>
              <a:defRPr/>
            </a:pPr>
            <a:r>
              <a:rPr lang="en-IE" dirty="0"/>
              <a:t>Choose a good mix of subjects to </a:t>
            </a:r>
            <a:r>
              <a:rPr lang="en-IE" dirty="0" smtClean="0"/>
              <a:t>keep </a:t>
            </a:r>
            <a:r>
              <a:rPr lang="en-IE" dirty="0"/>
              <a:t>college and career options open</a:t>
            </a:r>
          </a:p>
          <a:p>
            <a:pPr lvl="1" eaLnBrk="1" hangingPunct="1">
              <a:lnSpc>
                <a:spcPct val="130000"/>
              </a:lnSpc>
              <a:buClr>
                <a:srgbClr val="FF0000"/>
              </a:buClr>
              <a:buSzTx/>
              <a:buFont typeface="Wingdings" pitchFamily="2" charset="2"/>
              <a:buChar char="¯"/>
              <a:defRPr/>
            </a:pPr>
            <a:endParaRPr lang="en-IE" dirty="0"/>
          </a:p>
          <a:p>
            <a:pPr lvl="1" eaLnBrk="1" hangingPunct="1">
              <a:lnSpc>
                <a:spcPct val="130000"/>
              </a:lnSpc>
              <a:buClr>
                <a:srgbClr val="FF0000"/>
              </a:buClr>
              <a:buSzTx/>
              <a:buFont typeface="Wingdings" pitchFamily="2" charset="2"/>
              <a:buNone/>
              <a:defRPr/>
            </a:pPr>
            <a:endParaRPr lang="en-US" dirty="0"/>
          </a:p>
        </p:txBody>
      </p:sp>
      <p:pic>
        <p:nvPicPr>
          <p:cNvPr id="18" name="Content Placeholder 17" descr="all my friends.jpg"/>
          <p:cNvPicPr>
            <a:picLocks noGrp="1" noChangeAspect="1"/>
          </p:cNvPicPr>
          <p:nvPr>
            <p:ph sz="half" idx="2"/>
          </p:nvPr>
        </p:nvPicPr>
        <p:blipFill>
          <a:blip r:embed="rId3" cstate="print"/>
          <a:stretch>
            <a:fillRect/>
          </a:stretch>
        </p:blipFill>
        <p:spPr>
          <a:xfrm>
            <a:off x="5364088" y="3789040"/>
            <a:ext cx="2466975" cy="1847850"/>
          </a:xfrm>
        </p:spPr>
      </p:pic>
      <p:grpSp>
        <p:nvGrpSpPr>
          <p:cNvPr id="3" name="Group 7"/>
          <p:cNvGrpSpPr>
            <a:grpSpLocks/>
          </p:cNvGrpSpPr>
          <p:nvPr/>
        </p:nvGrpSpPr>
        <p:grpSpPr bwMode="auto">
          <a:xfrm>
            <a:off x="4648200" y="1679546"/>
            <a:ext cx="4343400" cy="927100"/>
            <a:chOff x="2928" y="960"/>
            <a:chExt cx="2736" cy="584"/>
          </a:xfrm>
        </p:grpSpPr>
        <p:pic>
          <p:nvPicPr>
            <p:cNvPr id="21513" name="Picture 8" descr="artist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28" y="960"/>
              <a:ext cx="672"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4" name="Picture 9" descr="DANCE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00" y="960"/>
              <a:ext cx="67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5" name="Picture 10" descr="ENGINEE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272" y="960"/>
              <a:ext cx="62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6" name="Picture 11" descr="pilot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96" y="960"/>
              <a:ext cx="768"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510" name="WordArt 15"/>
          <p:cNvSpPr>
            <a:spLocks noChangeArrowheads="1" noChangeShapeType="1" noTextEdit="1"/>
          </p:cNvSpPr>
          <p:nvPr/>
        </p:nvSpPr>
        <p:spPr bwMode="auto">
          <a:xfrm>
            <a:off x="1176338" y="404664"/>
            <a:ext cx="6575425" cy="533400"/>
          </a:xfrm>
          <a:prstGeom prst="rect">
            <a:avLst/>
          </a:prstGeom>
        </p:spPr>
        <p:txBody>
          <a:bodyPr wrap="none" fromWordArt="1">
            <a:prstTxWarp prst="textPlain">
              <a:avLst>
                <a:gd name="adj" fmla="val 50000"/>
              </a:avLst>
            </a:prstTxWarp>
          </a:bodyPr>
          <a:lstStyle/>
          <a:p>
            <a:pPr algn="ctr"/>
            <a:r>
              <a:rPr lang="en-IE" sz="3600" kern="10" dirty="0">
                <a:ln w="12700">
                  <a:solidFill>
                    <a:srgbClr val="EAEAEA"/>
                  </a:solidFill>
                  <a:round/>
                  <a:headEnd/>
                  <a:tailEnd/>
                </a:ln>
                <a:solidFill>
                  <a:schemeClr val="tx2"/>
                </a:solidFill>
                <a:effectLst>
                  <a:outerShdw dist="35921" dir="2700000" sy="50000" kx="2115830" algn="bl" rotWithShape="0">
                    <a:srgbClr val="C0C0C0">
                      <a:alpha val="79999"/>
                    </a:srgbClr>
                  </a:outerShdw>
                </a:effectLst>
                <a:latin typeface="Arial Black"/>
              </a:rPr>
              <a:t>CHOOSING  SUBJECTS</a:t>
            </a:r>
          </a:p>
        </p:txBody>
      </p:sp>
    </p:spTree>
    <p:custDataLst>
      <p:tags r:id="rId1"/>
    </p:custDataLst>
    <p:extLst>
      <p:ext uri="{BB962C8B-B14F-4D97-AF65-F5344CB8AC3E}">
        <p14:creationId xmlns:p14="http://schemas.microsoft.com/office/powerpoint/2010/main" val="4264442121"/>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2" name="Rectangle 4"/>
          <p:cNvSpPr>
            <a:spLocks noGrp="1" noChangeArrowheads="1"/>
          </p:cNvSpPr>
          <p:nvPr>
            <p:ph type="title" idx="4294967295"/>
          </p:nvPr>
        </p:nvSpPr>
        <p:spPr>
          <a:xfrm>
            <a:off x="323528" y="260648"/>
            <a:ext cx="8229600" cy="1371600"/>
          </a:xfrm>
        </p:spPr>
        <p:txBody>
          <a:bodyPr>
            <a:normAutofit/>
          </a:bodyPr>
          <a:lstStyle/>
          <a:p>
            <a:pPr eaLnBrk="1" hangingPunct="1">
              <a:defRPr/>
            </a:pPr>
            <a:r>
              <a:rPr lang="en-US" sz="3600" dirty="0" smtClean="0">
                <a:solidFill>
                  <a:schemeClr val="hlink"/>
                </a:solidFill>
              </a:rPr>
              <a:t> </a:t>
            </a:r>
            <a:r>
              <a:rPr lang="en-US" sz="3600" dirty="0">
                <a:solidFill>
                  <a:schemeClr val="hlink"/>
                </a:solidFill>
              </a:rPr>
              <a:t>Career Decisions?</a:t>
            </a:r>
            <a:br>
              <a:rPr lang="en-US" sz="3600" dirty="0">
                <a:solidFill>
                  <a:schemeClr val="hlink"/>
                </a:solidFill>
              </a:rPr>
            </a:br>
            <a:endParaRPr lang="en-US" sz="3600" dirty="0">
              <a:solidFill>
                <a:schemeClr val="hlink"/>
              </a:solidFill>
            </a:endParaRPr>
          </a:p>
        </p:txBody>
      </p:sp>
      <p:graphicFrame>
        <p:nvGraphicFramePr>
          <p:cNvPr id="2" name="Diagram 1"/>
          <p:cNvGraphicFramePr/>
          <p:nvPr>
            <p:extLst>
              <p:ext uri="{D42A27DB-BD31-4B8C-83A1-F6EECF244321}">
                <p14:modId xmlns:p14="http://schemas.microsoft.com/office/powerpoint/2010/main" val="1548063397"/>
              </p:ext>
            </p:extLst>
          </p:nvPr>
        </p:nvGraphicFramePr>
        <p:xfrm>
          <a:off x="0" y="1196752"/>
          <a:ext cx="9144000" cy="52564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9497998"/>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noAutofit/>
          </a:bodyPr>
          <a:lstStyle/>
          <a:p>
            <a:pPr algn="l">
              <a:buFont typeface="Arial" pitchFamily="34" charset="0"/>
              <a:buChar char="•"/>
            </a:pPr>
            <a:r>
              <a:rPr lang="en-IE" sz="2800" dirty="0" smtClean="0"/>
              <a:t>4</a:t>
            </a:r>
            <a:r>
              <a:rPr lang="en-IE" sz="2800" baseline="30000" dirty="0" smtClean="0"/>
              <a:t>th</a:t>
            </a:r>
            <a:r>
              <a:rPr lang="en-IE" sz="2800" dirty="0" smtClean="0"/>
              <a:t> Year Information</a:t>
            </a:r>
          </a:p>
          <a:p>
            <a:pPr algn="l">
              <a:buFont typeface="Arial" pitchFamily="34" charset="0"/>
              <a:buChar char="•"/>
            </a:pPr>
            <a:r>
              <a:rPr lang="en-IE" sz="2800" dirty="0" smtClean="0"/>
              <a:t>Questions &amp; Answers</a:t>
            </a:r>
          </a:p>
          <a:p>
            <a:pPr algn="l">
              <a:buFont typeface="Arial" pitchFamily="34" charset="0"/>
              <a:buChar char="•"/>
            </a:pPr>
            <a:r>
              <a:rPr lang="en-IE" sz="2800" dirty="0" smtClean="0"/>
              <a:t>TY information</a:t>
            </a:r>
          </a:p>
          <a:p>
            <a:pPr algn="l">
              <a:buFont typeface="Arial" pitchFamily="34" charset="0"/>
              <a:buChar char="•"/>
            </a:pPr>
            <a:r>
              <a:rPr lang="en-IE" sz="2800" dirty="0" smtClean="0"/>
              <a:t>Questions &amp; Answers</a:t>
            </a:r>
            <a:endParaRPr lang="en-IE" sz="2800" dirty="0"/>
          </a:p>
        </p:txBody>
      </p:sp>
      <p:sp>
        <p:nvSpPr>
          <p:cNvPr id="3" name="Title 2"/>
          <p:cNvSpPr>
            <a:spLocks noGrp="1"/>
          </p:cNvSpPr>
          <p:nvPr>
            <p:ph type="title"/>
          </p:nvPr>
        </p:nvSpPr>
        <p:spPr/>
        <p:txBody>
          <a:bodyPr/>
          <a:lstStyle/>
          <a:p>
            <a:r>
              <a:rPr lang="en-IE" dirty="0" smtClean="0"/>
              <a:t>Outline	</a:t>
            </a:r>
            <a:endParaRPr lang="en-IE"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kellyglobal.net/eprise/main/image_library/uk/services/en/job_chart.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79912" y="2276872"/>
            <a:ext cx="1609725" cy="15621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67544" y="2051987"/>
            <a:ext cx="2376264" cy="830997"/>
          </a:xfrm>
          <a:prstGeom prst="rect">
            <a:avLst/>
          </a:prstGeom>
          <a:noFill/>
        </p:spPr>
        <p:txBody>
          <a:bodyPr wrap="square" rtlCol="0">
            <a:spAutoFit/>
          </a:bodyPr>
          <a:lstStyle/>
          <a:p>
            <a:r>
              <a:rPr lang="en-IE" sz="1600" dirty="0" smtClean="0"/>
              <a:t>Skills/abilities/aptitude</a:t>
            </a:r>
          </a:p>
          <a:p>
            <a:r>
              <a:rPr lang="en-IE" sz="1600" i="1" dirty="0" smtClean="0"/>
              <a:t>What you’re good at naturally</a:t>
            </a:r>
            <a:endParaRPr lang="en-IE" sz="1600" i="1" dirty="0"/>
          </a:p>
        </p:txBody>
      </p:sp>
      <p:cxnSp>
        <p:nvCxnSpPr>
          <p:cNvPr id="6" name="Straight Arrow Connector 5"/>
          <p:cNvCxnSpPr/>
          <p:nvPr/>
        </p:nvCxnSpPr>
        <p:spPr>
          <a:xfrm flipV="1">
            <a:off x="5389637" y="2276872"/>
            <a:ext cx="1440160" cy="2160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829797" y="1815207"/>
            <a:ext cx="2088232" cy="923330"/>
          </a:xfrm>
          <a:prstGeom prst="rect">
            <a:avLst/>
          </a:prstGeom>
          <a:noFill/>
        </p:spPr>
        <p:txBody>
          <a:bodyPr wrap="square" rtlCol="0">
            <a:spAutoFit/>
          </a:bodyPr>
          <a:lstStyle/>
          <a:p>
            <a:r>
              <a:rPr lang="en-IE" dirty="0" smtClean="0"/>
              <a:t>Things you like doing</a:t>
            </a:r>
          </a:p>
          <a:p>
            <a:endParaRPr lang="en-IE" dirty="0"/>
          </a:p>
        </p:txBody>
      </p:sp>
      <p:cxnSp>
        <p:nvCxnSpPr>
          <p:cNvPr id="10" name="Straight Arrow Connector 9"/>
          <p:cNvCxnSpPr>
            <a:stCxn id="1026" idx="2"/>
          </p:cNvCxnSpPr>
          <p:nvPr/>
        </p:nvCxnSpPr>
        <p:spPr>
          <a:xfrm>
            <a:off x="4584775" y="3838972"/>
            <a:ext cx="59233" cy="16782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960407" y="5517232"/>
            <a:ext cx="7552067" cy="369332"/>
          </a:xfrm>
          <a:prstGeom prst="rect">
            <a:avLst/>
          </a:prstGeom>
          <a:noFill/>
        </p:spPr>
        <p:txBody>
          <a:bodyPr wrap="none" rtlCol="0">
            <a:spAutoFit/>
          </a:bodyPr>
          <a:lstStyle/>
          <a:p>
            <a:r>
              <a:rPr lang="en-IE" dirty="0" smtClean="0"/>
              <a:t>What kind of person am I? Do I prefer working on my own/with people?</a:t>
            </a:r>
            <a:endParaRPr lang="en-IE" dirty="0"/>
          </a:p>
        </p:txBody>
      </p:sp>
      <p:cxnSp>
        <p:nvCxnSpPr>
          <p:cNvPr id="16" name="Straight Arrow Connector 15"/>
          <p:cNvCxnSpPr/>
          <p:nvPr/>
        </p:nvCxnSpPr>
        <p:spPr>
          <a:xfrm flipH="1" flipV="1">
            <a:off x="2555776" y="2564904"/>
            <a:ext cx="1224136" cy="17363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Title 16"/>
          <p:cNvSpPr>
            <a:spLocks noGrp="1"/>
          </p:cNvSpPr>
          <p:nvPr>
            <p:ph type="title"/>
          </p:nvPr>
        </p:nvSpPr>
        <p:spPr/>
        <p:txBody>
          <a:bodyPr/>
          <a:lstStyle/>
          <a:p>
            <a:r>
              <a:rPr lang="en-IE" dirty="0" smtClean="0"/>
              <a:t>Choosing a Career</a:t>
            </a:r>
            <a:endParaRPr lang="en-IE" dirty="0"/>
          </a:p>
        </p:txBody>
      </p:sp>
      <p:sp>
        <p:nvSpPr>
          <p:cNvPr id="18" name="Content Placeholder 17"/>
          <p:cNvSpPr>
            <a:spLocks noGrp="1"/>
          </p:cNvSpPr>
          <p:nvPr>
            <p:ph sz="quarter" idx="1"/>
          </p:nvPr>
        </p:nvSpPr>
        <p:spPr/>
        <p:txBody>
          <a:bodyPr/>
          <a:lstStyle/>
          <a:p>
            <a:endParaRPr lang="en-IE" dirty="0"/>
          </a:p>
        </p:txBody>
      </p:sp>
    </p:spTree>
    <p:extLst>
      <p:ext uri="{BB962C8B-B14F-4D97-AF65-F5344CB8AC3E}">
        <p14:creationId xmlns:p14="http://schemas.microsoft.com/office/powerpoint/2010/main" val="232713839"/>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normAutofit/>
          </a:bodyPr>
          <a:lstStyle/>
          <a:p>
            <a:pPr eaLnBrk="1" hangingPunct="1">
              <a:defRPr/>
            </a:pPr>
            <a:r>
              <a:rPr lang="en-IE"/>
              <a:t>Not sure? Safe option</a:t>
            </a:r>
            <a:endParaRPr lang="en-US"/>
          </a:p>
        </p:txBody>
      </p:sp>
      <p:sp>
        <p:nvSpPr>
          <p:cNvPr id="58371" name="Rectangle 3"/>
          <p:cNvSpPr>
            <a:spLocks noGrp="1" noChangeArrowheads="1"/>
          </p:cNvSpPr>
          <p:nvPr>
            <p:ph sz="half" idx="1"/>
          </p:nvPr>
        </p:nvSpPr>
        <p:spPr/>
        <p:txBody>
          <a:bodyPr>
            <a:normAutofit/>
          </a:bodyPr>
          <a:lstStyle/>
          <a:p>
            <a:pPr eaLnBrk="1" hangingPunct="1">
              <a:defRPr/>
            </a:pPr>
            <a:r>
              <a:rPr lang="en-IE" sz="3600" dirty="0" smtClean="0"/>
              <a:t>Irish </a:t>
            </a:r>
          </a:p>
          <a:p>
            <a:pPr eaLnBrk="1" hangingPunct="1">
              <a:defRPr/>
            </a:pPr>
            <a:r>
              <a:rPr lang="en-IE" sz="3600" dirty="0" smtClean="0"/>
              <a:t>English</a:t>
            </a:r>
          </a:p>
          <a:p>
            <a:pPr eaLnBrk="1" hangingPunct="1">
              <a:defRPr/>
            </a:pPr>
            <a:r>
              <a:rPr lang="en-IE" sz="3600" dirty="0" smtClean="0"/>
              <a:t>Maths</a:t>
            </a:r>
          </a:p>
          <a:p>
            <a:pPr eaLnBrk="1" hangingPunct="1">
              <a:defRPr/>
            </a:pPr>
            <a:r>
              <a:rPr lang="en-IE" sz="3600" dirty="0" smtClean="0"/>
              <a:t>Language</a:t>
            </a:r>
          </a:p>
          <a:p>
            <a:pPr eaLnBrk="1" hangingPunct="1">
              <a:defRPr/>
            </a:pPr>
            <a:r>
              <a:rPr lang="en-IE" sz="3600" dirty="0" smtClean="0"/>
              <a:t>At least one Science subject</a:t>
            </a:r>
            <a:endParaRPr lang="en-IE" sz="3600" dirty="0"/>
          </a:p>
        </p:txBody>
      </p:sp>
      <p:pic>
        <p:nvPicPr>
          <p:cNvPr id="9220" name="Picture 4" descr="C:\Users\fdaly\AppData\Local\Microsoft\Windows\Temporary Internet Files\Content.IE5\IYE0TBHD\MP900422802[1].jpg"/>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tretch>
            <a:fillRect/>
          </a:stretch>
        </p:blipFill>
        <p:spPr bwMode="auto">
          <a:xfrm>
            <a:off x="5259185" y="2151654"/>
            <a:ext cx="3121429" cy="31214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4462288"/>
      </p:ext>
    </p:extLst>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defRPr/>
            </a:pPr>
            <a:r>
              <a:rPr lang="en-IE"/>
              <a:t>Resources</a:t>
            </a:r>
            <a:endParaRPr lang="en-US"/>
          </a:p>
        </p:txBody>
      </p:sp>
      <p:sp>
        <p:nvSpPr>
          <p:cNvPr id="25603" name="Rectangle 3"/>
          <p:cNvSpPr>
            <a:spLocks noGrp="1" noChangeArrowheads="1"/>
          </p:cNvSpPr>
          <p:nvPr>
            <p:ph sz="quarter" idx="1"/>
          </p:nvPr>
        </p:nvSpPr>
        <p:spPr/>
        <p:txBody>
          <a:bodyPr>
            <a:normAutofit/>
          </a:bodyPr>
          <a:lstStyle/>
          <a:p>
            <a:pPr eaLnBrk="1" hangingPunct="1">
              <a:lnSpc>
                <a:spcPct val="90000"/>
              </a:lnSpc>
              <a:defRPr/>
            </a:pPr>
            <a:r>
              <a:rPr lang="en-IE" dirty="0" smtClean="0">
                <a:hlinkClick r:id="rId2"/>
              </a:rPr>
              <a:t>www.curriculumonline.ie</a:t>
            </a:r>
            <a:r>
              <a:rPr lang="en-IE" dirty="0" smtClean="0"/>
              <a:t> Syllabus for LC Subjects</a:t>
            </a:r>
          </a:p>
          <a:p>
            <a:pPr eaLnBrk="1" hangingPunct="1">
              <a:lnSpc>
                <a:spcPct val="90000"/>
              </a:lnSpc>
              <a:defRPr/>
            </a:pPr>
            <a:r>
              <a:rPr lang="en-IE" dirty="0" smtClean="0">
                <a:hlinkClick r:id="rId3"/>
              </a:rPr>
              <a:t>www.examinations.ie</a:t>
            </a:r>
            <a:r>
              <a:rPr lang="en-IE" dirty="0" smtClean="0"/>
              <a:t> 	Look at past exam papers</a:t>
            </a:r>
            <a:endParaRPr lang="en-IE" dirty="0"/>
          </a:p>
          <a:p>
            <a:pPr eaLnBrk="1" hangingPunct="1">
              <a:lnSpc>
                <a:spcPct val="90000"/>
              </a:lnSpc>
              <a:defRPr/>
            </a:pPr>
            <a:r>
              <a:rPr lang="en-IE" dirty="0" smtClean="0">
                <a:hlinkClick r:id="rId4"/>
              </a:rPr>
              <a:t>www.qualifax.ie</a:t>
            </a:r>
            <a:r>
              <a:rPr lang="en-IE" dirty="0" smtClean="0"/>
              <a:t>	Check entry requirements</a:t>
            </a:r>
            <a:endParaRPr lang="en-IE" dirty="0"/>
          </a:p>
          <a:p>
            <a:pPr eaLnBrk="1" hangingPunct="1">
              <a:lnSpc>
                <a:spcPct val="90000"/>
              </a:lnSpc>
              <a:defRPr/>
            </a:pPr>
            <a:r>
              <a:rPr lang="en-IE" dirty="0" smtClean="0">
                <a:hlinkClick r:id="rId5"/>
              </a:rPr>
              <a:t>www.careersportal.ie</a:t>
            </a:r>
            <a:r>
              <a:rPr lang="en-IE" dirty="0" smtClean="0"/>
              <a:t> Read about all LC Subjects</a:t>
            </a:r>
            <a:endParaRPr lang="en-IE" dirty="0"/>
          </a:p>
          <a:p>
            <a:pPr>
              <a:lnSpc>
                <a:spcPct val="90000"/>
              </a:lnSpc>
              <a:defRPr/>
            </a:pPr>
            <a:r>
              <a:rPr lang="en-IE" dirty="0" smtClean="0"/>
              <a:t>Guidance </a:t>
            </a:r>
            <a:r>
              <a:rPr lang="en-IE" dirty="0"/>
              <a:t>Counsellor Blog: http://stanneskillaloe.scoilnet.ie/blog/</a:t>
            </a:r>
          </a:p>
          <a:p>
            <a:pPr eaLnBrk="1" hangingPunct="1">
              <a:lnSpc>
                <a:spcPct val="90000"/>
              </a:lnSpc>
              <a:defRPr/>
            </a:pPr>
            <a:r>
              <a:rPr lang="en-IE" dirty="0" smtClean="0"/>
              <a:t>College </a:t>
            </a:r>
            <a:r>
              <a:rPr lang="en-IE" dirty="0"/>
              <a:t>websites </a:t>
            </a:r>
            <a:r>
              <a:rPr lang="en-IE" dirty="0" smtClean="0">
                <a:hlinkClick r:id="rId6"/>
              </a:rPr>
              <a:t>www.ul.ie</a:t>
            </a:r>
            <a:r>
              <a:rPr lang="en-IE" dirty="0" smtClean="0"/>
              <a:t> </a:t>
            </a:r>
            <a:r>
              <a:rPr lang="en-IE" dirty="0" smtClean="0">
                <a:hlinkClick r:id="rId7"/>
              </a:rPr>
              <a:t>www.lit.ie</a:t>
            </a:r>
            <a:r>
              <a:rPr lang="en-IE" dirty="0" smtClean="0"/>
              <a:t> </a:t>
            </a:r>
            <a:r>
              <a:rPr lang="en-IE" dirty="0" smtClean="0">
                <a:hlinkClick r:id="rId8"/>
              </a:rPr>
              <a:t>www.mic.ul.ie</a:t>
            </a:r>
            <a:r>
              <a:rPr lang="en-IE" dirty="0" smtClean="0"/>
              <a:t> </a:t>
            </a:r>
            <a:endParaRPr lang="en-IE" dirty="0"/>
          </a:p>
          <a:p>
            <a:pPr eaLnBrk="1" hangingPunct="1">
              <a:lnSpc>
                <a:spcPct val="90000"/>
              </a:lnSpc>
              <a:defRPr/>
            </a:pPr>
            <a:r>
              <a:rPr lang="en-IE" dirty="0"/>
              <a:t>College Prospectuses</a:t>
            </a:r>
          </a:p>
          <a:p>
            <a:pPr eaLnBrk="1" hangingPunct="1">
              <a:lnSpc>
                <a:spcPct val="90000"/>
              </a:lnSpc>
              <a:defRPr/>
            </a:pPr>
            <a:r>
              <a:rPr lang="en-IE" dirty="0"/>
              <a:t>Guidance Counsellor</a:t>
            </a:r>
            <a:r>
              <a:rPr lang="en-IE" dirty="0">
                <a:sym typeface="Wingdings" pitchFamily="2" charset="2"/>
              </a:rPr>
              <a:t> make an appointment</a:t>
            </a:r>
          </a:p>
          <a:p>
            <a:pPr eaLnBrk="1" hangingPunct="1">
              <a:lnSpc>
                <a:spcPct val="90000"/>
              </a:lnSpc>
              <a:defRPr/>
            </a:pPr>
            <a:r>
              <a:rPr lang="en-IE" dirty="0">
                <a:sym typeface="Wingdings" pitchFamily="2" charset="2"/>
              </a:rPr>
              <a:t>T</a:t>
            </a:r>
            <a:r>
              <a:rPr lang="en-IE" dirty="0" smtClean="0">
                <a:sym typeface="Wingdings" pitchFamily="2" charset="2"/>
              </a:rPr>
              <a:t>eachers</a:t>
            </a:r>
            <a:endParaRPr lang="en-IE" dirty="0"/>
          </a:p>
          <a:p>
            <a:pPr eaLnBrk="1" hangingPunct="1">
              <a:lnSpc>
                <a:spcPct val="90000"/>
              </a:lnSpc>
              <a:defRPr/>
            </a:pPr>
            <a:endParaRPr lang="en-US" dirty="0"/>
          </a:p>
        </p:txBody>
      </p:sp>
    </p:spTree>
    <p:extLst>
      <p:ext uri="{BB962C8B-B14F-4D97-AF65-F5344CB8AC3E}">
        <p14:creationId xmlns:p14="http://schemas.microsoft.com/office/powerpoint/2010/main" val="1281061720"/>
      </p:ext>
    </p:extLst>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hlinkClick r:id="rId2"/>
              </a:rPr>
              <a:t>www.careersportal.ie</a:t>
            </a:r>
            <a:r>
              <a:rPr lang="en-IE" dirty="0" smtClean="0"/>
              <a:t> </a:t>
            </a:r>
            <a:endParaRPr lang="en-IE" dirty="0"/>
          </a:p>
        </p:txBody>
      </p:sp>
      <p:pic>
        <p:nvPicPr>
          <p:cNvPr id="4" name="Content Placeholder 3" descr="careers portal subject choice.jpg"/>
          <p:cNvPicPr>
            <a:picLocks noGrp="1" noChangeAspect="1"/>
          </p:cNvPicPr>
          <p:nvPr>
            <p:ph sz="quarter" idx="1"/>
          </p:nvPr>
        </p:nvPicPr>
        <p:blipFill>
          <a:blip r:embed="rId3" cstate="print"/>
          <a:stretch>
            <a:fillRect/>
          </a:stretch>
        </p:blipFill>
        <p:spPr>
          <a:xfrm>
            <a:off x="301625" y="1691016"/>
            <a:ext cx="8504238" cy="4244317"/>
          </a:xfrm>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475656" y="1916832"/>
            <a:ext cx="6400800" cy="685800"/>
          </a:xfrm>
        </p:spPr>
        <p:txBody>
          <a:bodyPr>
            <a:normAutofit fontScale="90000"/>
          </a:bodyPr>
          <a:lstStyle/>
          <a:p>
            <a:pPr eaLnBrk="1" hangingPunct="1">
              <a:defRPr/>
            </a:pPr>
            <a:r>
              <a:rPr lang="en-IE" dirty="0"/>
              <a:t>Language Entry Requirements </a:t>
            </a:r>
            <a:br>
              <a:rPr lang="en-IE" dirty="0"/>
            </a:br>
            <a:r>
              <a:rPr lang="en-IE" dirty="0"/>
              <a:t>for Third Level</a:t>
            </a:r>
            <a:endParaRPr lang="en-GB" dirty="0"/>
          </a:p>
        </p:txBody>
      </p:sp>
      <p:sp>
        <p:nvSpPr>
          <p:cNvPr id="16387" name="Rectangle 3"/>
          <p:cNvSpPr>
            <a:spLocks noGrp="1" noChangeArrowheads="1"/>
          </p:cNvSpPr>
          <p:nvPr>
            <p:ph sz="quarter" idx="1"/>
          </p:nvPr>
        </p:nvSpPr>
        <p:spPr/>
        <p:txBody>
          <a:bodyPr>
            <a:normAutofit/>
          </a:bodyPr>
          <a:lstStyle/>
          <a:p>
            <a:pPr indent="0" eaLnBrk="1" hangingPunct="1">
              <a:buNone/>
              <a:defRPr/>
            </a:pPr>
            <a:r>
              <a:rPr lang="en-IE" sz="2000" dirty="0" smtClean="0"/>
              <a:t>Two languages (English + One other) required for the following colleges:</a:t>
            </a:r>
          </a:p>
          <a:p>
            <a:pPr lvl="1" eaLnBrk="1" hangingPunct="1">
              <a:defRPr/>
            </a:pPr>
            <a:r>
              <a:rPr lang="en-IE" sz="2000" dirty="0" smtClean="0"/>
              <a:t>Trinity College</a:t>
            </a:r>
          </a:p>
          <a:p>
            <a:pPr lvl="1" eaLnBrk="1" hangingPunct="1">
              <a:defRPr/>
            </a:pPr>
            <a:r>
              <a:rPr lang="en-IE" sz="2000" dirty="0" smtClean="0"/>
              <a:t>Dublin </a:t>
            </a:r>
            <a:r>
              <a:rPr lang="en-IE" sz="2000" dirty="0"/>
              <a:t>Institute of Technology </a:t>
            </a:r>
          </a:p>
          <a:p>
            <a:pPr lvl="1" eaLnBrk="1" hangingPunct="1">
              <a:defRPr/>
            </a:pPr>
            <a:r>
              <a:rPr lang="en-IE" sz="2000" dirty="0" smtClean="0"/>
              <a:t>Dublin </a:t>
            </a:r>
            <a:r>
              <a:rPr lang="en-IE" sz="2000" dirty="0"/>
              <a:t>City University  - </a:t>
            </a:r>
            <a:endParaRPr lang="en-IE" sz="2000" dirty="0" smtClean="0"/>
          </a:p>
          <a:p>
            <a:pPr lvl="1" eaLnBrk="1" hangingPunct="1">
              <a:defRPr/>
            </a:pPr>
            <a:r>
              <a:rPr lang="en-IE" sz="2000" dirty="0" smtClean="0"/>
              <a:t>University of Limerick</a:t>
            </a:r>
          </a:p>
          <a:p>
            <a:pPr lvl="1" eaLnBrk="1" hangingPunct="1">
              <a:defRPr/>
            </a:pPr>
            <a:r>
              <a:rPr lang="en-IE" sz="2000" dirty="0" smtClean="0"/>
              <a:t>you </a:t>
            </a:r>
            <a:r>
              <a:rPr lang="en-IE" sz="2000" dirty="0"/>
              <a:t>can use a Pass in Irish </a:t>
            </a:r>
            <a:r>
              <a:rPr lang="en-IE" sz="2000" dirty="0" smtClean="0"/>
              <a:t>of a European language </a:t>
            </a:r>
            <a:r>
              <a:rPr lang="en-IE" sz="2000" dirty="0"/>
              <a:t>– unless it is required for a particular course</a:t>
            </a:r>
            <a:endParaRPr lang="en-GB" sz="2000"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975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3269500"/>
      </p:ext>
    </p:extLst>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rmAutofit fontScale="90000"/>
          </a:bodyPr>
          <a:lstStyle/>
          <a:p>
            <a:pPr eaLnBrk="1" hangingPunct="1">
              <a:defRPr/>
            </a:pPr>
            <a:r>
              <a:rPr lang="en-IE"/>
              <a:t>Language Entry Requirements </a:t>
            </a:r>
            <a:br>
              <a:rPr lang="en-IE"/>
            </a:br>
            <a:r>
              <a:rPr lang="en-IE"/>
              <a:t>for Third Level</a:t>
            </a:r>
            <a:endParaRPr lang="en-GB"/>
          </a:p>
        </p:txBody>
      </p:sp>
      <p:sp>
        <p:nvSpPr>
          <p:cNvPr id="15363" name="Rectangle 3"/>
          <p:cNvSpPr>
            <a:spLocks noGrp="1" noChangeArrowheads="1"/>
          </p:cNvSpPr>
          <p:nvPr>
            <p:ph sz="quarter" idx="1"/>
          </p:nvPr>
        </p:nvSpPr>
        <p:spPr/>
        <p:txBody>
          <a:bodyPr/>
          <a:lstStyle/>
          <a:p>
            <a:pPr eaLnBrk="1" hangingPunct="1">
              <a:defRPr/>
            </a:pPr>
            <a:r>
              <a:rPr lang="en-IE" dirty="0" smtClean="0"/>
              <a:t>Cadetships </a:t>
            </a:r>
            <a:r>
              <a:rPr lang="en-IE" dirty="0"/>
              <a:t>in the Army</a:t>
            </a:r>
            <a:r>
              <a:rPr lang="en-IE" dirty="0" smtClean="0"/>
              <a:t>, Army equitation, </a:t>
            </a:r>
            <a:r>
              <a:rPr lang="en-IE" dirty="0"/>
              <a:t>Air Corps and Naval </a:t>
            </a:r>
            <a:r>
              <a:rPr lang="en-IE" dirty="0" smtClean="0"/>
              <a:t>Service. </a:t>
            </a:r>
          </a:p>
          <a:p>
            <a:pPr lvl="1" eaLnBrk="1" hangingPunct="1">
              <a:defRPr/>
            </a:pPr>
            <a:r>
              <a:rPr lang="en-IE" dirty="0" smtClean="0"/>
              <a:t>3 HC3 and 3OD3</a:t>
            </a:r>
          </a:p>
          <a:p>
            <a:pPr lvl="1" eaLnBrk="1" hangingPunct="1">
              <a:defRPr/>
            </a:pPr>
            <a:r>
              <a:rPr lang="en-IE" dirty="0"/>
              <a:t>Irish +English + European Language</a:t>
            </a:r>
          </a:p>
          <a:p>
            <a:pPr eaLnBrk="1" hangingPunct="1">
              <a:defRPr/>
            </a:pPr>
            <a:r>
              <a:rPr lang="en-IE" dirty="0"/>
              <a:t>For the </a:t>
            </a:r>
            <a:r>
              <a:rPr lang="en-IE" dirty="0" smtClean="0"/>
              <a:t>Gardaí </a:t>
            </a:r>
            <a:r>
              <a:rPr lang="en-IE" dirty="0"/>
              <a:t>-  two languages are required</a:t>
            </a:r>
          </a:p>
          <a:p>
            <a:pPr eaLnBrk="1" hangingPunct="1">
              <a:defRPr/>
            </a:pPr>
            <a:r>
              <a:rPr lang="en-IE" dirty="0"/>
              <a:t>A European Language is not required for entry to the Institutes of Technology, unless it is part of the area of study</a:t>
            </a:r>
            <a:endParaRPr lang="en-GB"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975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9064182"/>
      </p:ext>
    </p:extLst>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E" dirty="0" smtClean="0"/>
              <a:t>Subject Requirements</a:t>
            </a:r>
            <a:endParaRPr lang="en-IE" dirty="0"/>
          </a:p>
        </p:txBody>
      </p:sp>
      <p:sp>
        <p:nvSpPr>
          <p:cNvPr id="3" name="Content Placeholder 2"/>
          <p:cNvSpPr>
            <a:spLocks noGrp="1"/>
          </p:cNvSpPr>
          <p:nvPr>
            <p:ph sz="quarter" idx="1"/>
          </p:nvPr>
        </p:nvSpPr>
        <p:spPr/>
        <p:txBody>
          <a:bodyPr/>
          <a:lstStyle/>
          <a:p>
            <a:r>
              <a:rPr lang="en-IE" dirty="0" smtClean="0"/>
              <a:t>Science courses: 	Science Subject </a:t>
            </a:r>
          </a:p>
          <a:p>
            <a:r>
              <a:rPr lang="en-IE" dirty="0" smtClean="0"/>
              <a:t>Engineering</a:t>
            </a:r>
            <a:r>
              <a:rPr lang="en-IE" smtClean="0"/>
              <a:t>: Honours Maths</a:t>
            </a:r>
            <a:endParaRPr lang="en-IE"/>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76275"/>
            <a:ext cx="9191625" cy="550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26782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1336363"/>
      </p:ext>
    </p:extLst>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E" dirty="0"/>
          </a:p>
        </p:txBody>
      </p:sp>
      <p:sp>
        <p:nvSpPr>
          <p:cNvPr id="3" name="Content Placeholder 2"/>
          <p:cNvSpPr>
            <a:spLocks noGrp="1"/>
          </p:cNvSpPr>
          <p:nvPr>
            <p:ph sz="quarter" idx="1"/>
          </p:nvPr>
        </p:nvSpPr>
        <p:spPr/>
        <p:txBody>
          <a:bodyPr/>
          <a:lstStyle/>
          <a:p>
            <a:endParaRPr lang="en-IE"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16632"/>
            <a:ext cx="9210675" cy="6624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60677625"/>
      </p:ext>
    </p:extLst>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www.curriculumonline.ie</a:t>
            </a:r>
            <a:endParaRPr lang="en-IE" dirty="0"/>
          </a:p>
        </p:txBody>
      </p:sp>
      <p:pic>
        <p:nvPicPr>
          <p:cNvPr id="4" name="Content Placeholder 3" descr="curriculum online.jpg"/>
          <p:cNvPicPr>
            <a:picLocks noGrp="1" noChangeAspect="1"/>
          </p:cNvPicPr>
          <p:nvPr>
            <p:ph sz="quarter" idx="1"/>
          </p:nvPr>
        </p:nvPicPr>
        <p:blipFill>
          <a:blip r:embed="rId2" cstate="print"/>
          <a:stretch>
            <a:fillRect/>
          </a:stretch>
        </p:blipFill>
        <p:spPr>
          <a:xfrm>
            <a:off x="323528" y="1772816"/>
            <a:ext cx="8504238" cy="2889790"/>
          </a:xfrm>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Research…</a:t>
            </a:r>
            <a:endParaRPr lang="en-IE" dirty="0"/>
          </a:p>
        </p:txBody>
      </p:sp>
      <p:sp>
        <p:nvSpPr>
          <p:cNvPr id="3" name="Content Placeholder 2"/>
          <p:cNvSpPr>
            <a:spLocks noGrp="1"/>
          </p:cNvSpPr>
          <p:nvPr>
            <p:ph sz="quarter" idx="1"/>
          </p:nvPr>
        </p:nvSpPr>
        <p:spPr/>
        <p:txBody>
          <a:bodyPr>
            <a:normAutofit lnSpcReduction="10000"/>
          </a:bodyPr>
          <a:lstStyle/>
          <a:p>
            <a:r>
              <a:rPr lang="en-IE" dirty="0" smtClean="0"/>
              <a:t>CAO App	www.cao.ie</a:t>
            </a:r>
          </a:p>
          <a:p>
            <a:r>
              <a:rPr lang="en-IE" dirty="0" err="1" smtClean="0"/>
              <a:t>Qualifax</a:t>
            </a:r>
            <a:r>
              <a:rPr lang="en-IE" dirty="0" smtClean="0"/>
              <a:t>/Student/useful tools/minimum entry requirements/Leaving Cert Subjects</a:t>
            </a:r>
            <a:r>
              <a:rPr lang="en-IE" dirty="0" smtClean="0">
                <a:sym typeface="Wingdings" pitchFamily="2" charset="2"/>
              </a:rPr>
              <a:t> Choose a subject and check the implications of not choosing</a:t>
            </a:r>
            <a:endParaRPr lang="en-IE" dirty="0" smtClean="0"/>
          </a:p>
          <a:p>
            <a:r>
              <a:rPr lang="en-IE" dirty="0" err="1" smtClean="0"/>
              <a:t>Qualifax</a:t>
            </a:r>
            <a:r>
              <a:rPr lang="en-IE" dirty="0" smtClean="0"/>
              <a:t>/Student/</a:t>
            </a:r>
            <a:r>
              <a:rPr lang="en-IE" dirty="0" err="1" smtClean="0"/>
              <a:t>coursefinder</a:t>
            </a:r>
            <a:r>
              <a:rPr lang="en-IE" dirty="0" smtClean="0"/>
              <a:t>/higher education CAO/Keyword + Search</a:t>
            </a:r>
          </a:p>
          <a:p>
            <a:pPr lvl="1"/>
            <a:r>
              <a:rPr lang="en-IE" dirty="0" smtClean="0"/>
              <a:t>Main sections of interest: </a:t>
            </a:r>
          </a:p>
          <a:p>
            <a:pPr lvl="1"/>
            <a:r>
              <a:rPr lang="en-IE" dirty="0" smtClean="0"/>
              <a:t>LC Entry Requirements</a:t>
            </a:r>
          </a:p>
          <a:p>
            <a:pPr lvl="1"/>
            <a:r>
              <a:rPr lang="en-IE" dirty="0" smtClean="0"/>
              <a:t>Course Content</a:t>
            </a:r>
          </a:p>
          <a:p>
            <a:pPr lvl="1"/>
            <a:r>
              <a:rPr lang="en-IE" dirty="0" smtClean="0"/>
              <a:t>Subjects taught</a:t>
            </a:r>
          </a:p>
          <a:p>
            <a:pPr lvl="1"/>
            <a:r>
              <a:rPr lang="en-IE" dirty="0" smtClean="0"/>
              <a:t>Careers or further progression</a:t>
            </a:r>
          </a:p>
          <a:p>
            <a:pPr indent="0">
              <a:buNone/>
            </a:pPr>
            <a:endParaRPr lang="en-IE" dirty="0"/>
          </a:p>
        </p:txBody>
      </p:sp>
    </p:spTree>
    <p:extLst>
      <p:ext uri="{BB962C8B-B14F-4D97-AF65-F5344CB8AC3E}">
        <p14:creationId xmlns:p14="http://schemas.microsoft.com/office/powerpoint/2010/main" val="4061511144"/>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What we’re doing….</a:t>
            </a:r>
            <a:endParaRPr lang="en-IE" dirty="0"/>
          </a:p>
        </p:txBody>
      </p:sp>
      <p:sp>
        <p:nvSpPr>
          <p:cNvPr id="3" name="Content Placeholder 2"/>
          <p:cNvSpPr>
            <a:spLocks noGrp="1"/>
          </p:cNvSpPr>
          <p:nvPr>
            <p:ph sz="quarter" idx="1"/>
          </p:nvPr>
        </p:nvSpPr>
        <p:spPr/>
        <p:txBody>
          <a:bodyPr/>
          <a:lstStyle/>
          <a:p>
            <a:endParaRPr lang="en-IE" dirty="0" smtClean="0"/>
          </a:p>
          <a:p>
            <a:r>
              <a:rPr lang="en-IE" dirty="0" smtClean="0"/>
              <a:t>3</a:t>
            </a:r>
            <a:r>
              <a:rPr lang="en-IE" baseline="30000" dirty="0" smtClean="0"/>
              <a:t>rd</a:t>
            </a:r>
            <a:r>
              <a:rPr lang="en-IE" dirty="0" smtClean="0"/>
              <a:t> Year briefings on subjects from staff</a:t>
            </a:r>
          </a:p>
          <a:p>
            <a:r>
              <a:rPr lang="en-IE" dirty="0" smtClean="0"/>
              <a:t>Class group presentations from Guidance Counsellor</a:t>
            </a:r>
          </a:p>
          <a:p>
            <a:r>
              <a:rPr lang="en-IE" dirty="0" smtClean="0"/>
              <a:t>Websites to research </a:t>
            </a:r>
          </a:p>
          <a:p>
            <a:r>
              <a:rPr lang="en-IE" dirty="0" smtClean="0"/>
              <a:t>Parents Information evening</a:t>
            </a:r>
          </a:p>
          <a:p>
            <a:r>
              <a:rPr lang="en-IE" dirty="0" smtClean="0"/>
              <a:t>Appointments as required</a:t>
            </a:r>
          </a:p>
          <a:p>
            <a:r>
              <a:rPr lang="en-IE" dirty="0" smtClean="0"/>
              <a:t>Presentation available to download from </a:t>
            </a:r>
            <a:r>
              <a:rPr lang="en-IE" dirty="0" smtClean="0">
                <a:hlinkClick r:id="rId2"/>
              </a:rPr>
              <a:t>www.killaloecc.ie</a:t>
            </a:r>
            <a:r>
              <a:rPr lang="en-IE" dirty="0" smtClean="0"/>
              <a:t> under the ‘</a:t>
            </a:r>
            <a:r>
              <a:rPr lang="en-IE" i="1" dirty="0" smtClean="0"/>
              <a:t>Parent’</a:t>
            </a:r>
            <a:r>
              <a:rPr lang="en-IE" dirty="0" smtClean="0"/>
              <a:t> tab</a:t>
            </a:r>
            <a:endParaRPr lang="en-IE" dirty="0"/>
          </a:p>
        </p:txBody>
      </p:sp>
    </p:spTree>
    <p:extLst>
      <p:ext uri="{BB962C8B-B14F-4D97-AF65-F5344CB8AC3E}">
        <p14:creationId xmlns:p14="http://schemas.microsoft.com/office/powerpoint/2010/main" val="11486889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defRPr/>
            </a:pPr>
            <a:r>
              <a:rPr lang="en-IE"/>
              <a:t>What next?</a:t>
            </a:r>
            <a:endParaRPr lang="en-US"/>
          </a:p>
        </p:txBody>
      </p:sp>
      <p:sp>
        <p:nvSpPr>
          <p:cNvPr id="26627" name="Rectangle 3"/>
          <p:cNvSpPr>
            <a:spLocks noGrp="1" noChangeArrowheads="1"/>
          </p:cNvSpPr>
          <p:nvPr>
            <p:ph sz="quarter" idx="1"/>
          </p:nvPr>
        </p:nvSpPr>
        <p:spPr/>
        <p:txBody>
          <a:bodyPr/>
          <a:lstStyle/>
          <a:p>
            <a:pPr eaLnBrk="1" hangingPunct="1">
              <a:defRPr/>
            </a:pPr>
            <a:r>
              <a:rPr lang="en-IE" sz="2400" dirty="0"/>
              <a:t>Research, research, research</a:t>
            </a:r>
          </a:p>
          <a:p>
            <a:pPr eaLnBrk="1" hangingPunct="1">
              <a:defRPr/>
            </a:pPr>
            <a:r>
              <a:rPr lang="en-IE" sz="2400" dirty="0" smtClean="0"/>
              <a:t>Discuss at home</a:t>
            </a:r>
          </a:p>
          <a:p>
            <a:pPr eaLnBrk="1" hangingPunct="1">
              <a:defRPr/>
            </a:pPr>
            <a:r>
              <a:rPr lang="en-IE" sz="2400" dirty="0" smtClean="0"/>
              <a:t>Fill </a:t>
            </a:r>
            <a:r>
              <a:rPr lang="en-IE" sz="2400" dirty="0"/>
              <a:t>form and return to </a:t>
            </a:r>
            <a:r>
              <a:rPr lang="en-IE" sz="2400" dirty="0" smtClean="0"/>
              <a:t>office</a:t>
            </a:r>
          </a:p>
          <a:p>
            <a:pPr eaLnBrk="1" hangingPunct="1">
              <a:defRPr/>
            </a:pPr>
            <a:r>
              <a:rPr lang="en-IE" sz="2400" dirty="0" smtClean="0"/>
              <a:t>Make appointment if necessary</a:t>
            </a:r>
            <a:endParaRPr lang="en-IE" sz="2400" dirty="0"/>
          </a:p>
          <a:p>
            <a:pPr eaLnBrk="1" hangingPunct="1">
              <a:defRPr/>
            </a:pPr>
            <a:endParaRPr lang="en-US" dirty="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0" y="0"/>
            <a:ext cx="12192000" cy="975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9017973"/>
      </p:ext>
    </p:extLst>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Final words….</a:t>
            </a:r>
            <a:endParaRPr lang="en-IE" dirty="0"/>
          </a:p>
        </p:txBody>
      </p:sp>
      <p:sp>
        <p:nvSpPr>
          <p:cNvPr id="3" name="Content Placeholder 2"/>
          <p:cNvSpPr>
            <a:spLocks noGrp="1"/>
          </p:cNvSpPr>
          <p:nvPr>
            <p:ph sz="quarter" idx="1"/>
          </p:nvPr>
        </p:nvSpPr>
        <p:spPr/>
        <p:txBody>
          <a:bodyPr/>
          <a:lstStyle/>
          <a:p>
            <a:r>
              <a:rPr lang="en-IE" dirty="0" smtClean="0"/>
              <a:t>It’s important not to lock yourself out of a course you want to study by not choosing a required subject. </a:t>
            </a:r>
          </a:p>
          <a:p>
            <a:r>
              <a:rPr lang="en-IE" dirty="0" smtClean="0"/>
              <a:t>Do your research. </a:t>
            </a:r>
          </a:p>
          <a:p>
            <a:r>
              <a:rPr lang="en-IE" dirty="0" smtClean="0"/>
              <a:t>Different colleges have different requirements for the same course. </a:t>
            </a:r>
          </a:p>
          <a:p>
            <a:r>
              <a:rPr lang="en-IE" dirty="0" smtClean="0"/>
              <a:t>Check each college prospectus and make sure you’ve covered the course requirements for what you want to study after the Leaving Cert</a:t>
            </a:r>
            <a:endParaRPr lang="en-IE" dirty="0"/>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What next?	</a:t>
            </a:r>
            <a:endParaRPr lang="en-IE" dirty="0"/>
          </a:p>
        </p:txBody>
      </p:sp>
      <p:sp>
        <p:nvSpPr>
          <p:cNvPr id="3" name="Content Placeholder 2"/>
          <p:cNvSpPr>
            <a:spLocks noGrp="1"/>
          </p:cNvSpPr>
          <p:nvPr>
            <p:ph sz="quarter" idx="1"/>
          </p:nvPr>
        </p:nvSpPr>
        <p:spPr/>
        <p:txBody>
          <a:bodyPr/>
          <a:lstStyle/>
          <a:p>
            <a:r>
              <a:rPr lang="en-IE" dirty="0" smtClean="0"/>
              <a:t>Complete the option form and return to </a:t>
            </a:r>
            <a:r>
              <a:rPr lang="en-IE" dirty="0" err="1" smtClean="0"/>
              <a:t>Ms.</a:t>
            </a:r>
            <a:r>
              <a:rPr lang="en-IE" dirty="0" smtClean="0"/>
              <a:t> Walsh directly by Friday March 20th</a:t>
            </a:r>
          </a:p>
          <a:p>
            <a:r>
              <a:rPr lang="en-IE" dirty="0" smtClean="0"/>
              <a:t>You must complete 1-6</a:t>
            </a:r>
          </a:p>
          <a:p>
            <a:r>
              <a:rPr lang="en-IE" dirty="0" smtClean="0"/>
              <a:t>Any extra information please write on the front of the form</a:t>
            </a:r>
          </a:p>
          <a:p>
            <a:r>
              <a:rPr lang="en-IE" dirty="0" smtClean="0"/>
              <a:t>Be sure to complete the section listing the four JC Subject Options</a:t>
            </a:r>
          </a:p>
          <a:p>
            <a:r>
              <a:rPr lang="en-IE" dirty="0" smtClean="0"/>
              <a:t>Please complete the phone number section so we can contact you if we need to</a:t>
            </a:r>
            <a:endParaRPr lang="en-IE" dirty="0"/>
          </a:p>
        </p:txBody>
      </p:sp>
    </p:spTree>
    <p:extLst>
      <p:ext uri="{BB962C8B-B14F-4D97-AF65-F5344CB8AC3E}">
        <p14:creationId xmlns:p14="http://schemas.microsoft.com/office/powerpoint/2010/main" val="3537290296"/>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E" dirty="0" smtClean="0"/>
              <a:t>The Form</a:t>
            </a:r>
            <a:endParaRPr lang="en-IE" dirty="0"/>
          </a:p>
        </p:txBody>
      </p:sp>
      <p:pic>
        <p:nvPicPr>
          <p:cNvPr id="4" name="Content Placeholder 3" descr="subject option form.bmp"/>
          <p:cNvPicPr>
            <a:picLocks noGrp="1" noChangeAspect="1"/>
          </p:cNvPicPr>
          <p:nvPr>
            <p:ph sz="quarter" idx="1"/>
          </p:nvPr>
        </p:nvPicPr>
        <p:blipFill>
          <a:blip r:embed="rId2" cstate="print"/>
          <a:stretch>
            <a:fillRect/>
          </a:stretch>
        </p:blipFill>
        <p:spPr>
          <a:xfrm>
            <a:off x="1430835" y="1527175"/>
            <a:ext cx="6245817" cy="4572000"/>
          </a:xfrm>
        </p:spPr>
      </p:pic>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IE" dirty="0" smtClean="0"/>
              <a:t>The form</a:t>
            </a:r>
            <a:endParaRPr lang="en-IE" dirty="0"/>
          </a:p>
        </p:txBody>
      </p:sp>
      <p:pic>
        <p:nvPicPr>
          <p:cNvPr id="5" name="Content Placeholder 4" descr="Subject option form2.bmp"/>
          <p:cNvPicPr>
            <a:picLocks noGrp="1" noChangeAspect="1"/>
          </p:cNvPicPr>
          <p:nvPr>
            <p:ph sz="quarter" idx="1"/>
          </p:nvPr>
        </p:nvPicPr>
        <p:blipFill>
          <a:blip r:embed="rId2" cstate="print"/>
          <a:stretch>
            <a:fillRect/>
          </a:stretch>
        </p:blipFill>
        <p:spPr>
          <a:xfrm>
            <a:off x="755576" y="1700808"/>
            <a:ext cx="7632848" cy="4307163"/>
          </a:xfrm>
        </p:spPr>
      </p:pic>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E" dirty="0" smtClean="0"/>
              <a:t>What not to do!</a:t>
            </a:r>
            <a:endParaRPr lang="en-IE" dirty="0"/>
          </a:p>
        </p:txBody>
      </p:sp>
      <p:pic>
        <p:nvPicPr>
          <p:cNvPr id="5" name="Content Placeholder 4" descr="keep-calm-and-eeny-meeny-miny-mo.png"/>
          <p:cNvPicPr>
            <a:picLocks noGrp="1" noChangeAspect="1"/>
          </p:cNvPicPr>
          <p:nvPr>
            <p:ph sz="quarter" idx="1"/>
          </p:nvPr>
        </p:nvPicPr>
        <p:blipFill>
          <a:blip r:embed="rId2" cstate="print"/>
          <a:stretch>
            <a:fillRect/>
          </a:stretch>
        </p:blipFill>
        <p:spPr>
          <a:xfrm>
            <a:off x="2594315" y="1527175"/>
            <a:ext cx="3918857" cy="4572000"/>
          </a:xfrm>
        </p:spPr>
      </p:pic>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What I hope you will all do!</a:t>
            </a:r>
            <a:endParaRPr lang="en-IE" dirty="0"/>
          </a:p>
        </p:txBody>
      </p:sp>
      <p:pic>
        <p:nvPicPr>
          <p:cNvPr id="5" name="Content Placeholder 4" descr="keep calm2.png"/>
          <p:cNvPicPr>
            <a:picLocks noGrp="1" noChangeAspect="1"/>
          </p:cNvPicPr>
          <p:nvPr>
            <p:ph sz="quarter" idx="1"/>
          </p:nvPr>
        </p:nvPicPr>
        <p:blipFill>
          <a:blip r:embed="rId2" cstate="print"/>
          <a:stretch>
            <a:fillRect/>
          </a:stretch>
        </p:blipFill>
        <p:spPr>
          <a:xfrm>
            <a:off x="2987824" y="2105150"/>
            <a:ext cx="3168352" cy="3196058"/>
          </a:xfrm>
        </p:spPr>
      </p:pic>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fdaly\AppData\Local\Microsoft\Windows\Temporary Internet Files\Content.IE5\UQUSXK27\MC90007871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03648" y="1700808"/>
            <a:ext cx="1622066" cy="3934305"/>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p:cNvSpPr>
            <a:spLocks noGrp="1"/>
          </p:cNvSpPr>
          <p:nvPr>
            <p:ph sz="half" idx="4294967295"/>
          </p:nvPr>
        </p:nvSpPr>
        <p:spPr>
          <a:xfrm>
            <a:off x="4156075" y="1371600"/>
            <a:ext cx="4987925" cy="4681538"/>
          </a:xfrm>
        </p:spPr>
        <p:txBody>
          <a:bodyPr/>
          <a:lstStyle/>
          <a:p>
            <a:r>
              <a:rPr lang="en-IE" dirty="0" smtClean="0"/>
              <a:t>Guidance Counsellor</a:t>
            </a:r>
          </a:p>
          <a:p>
            <a:r>
              <a:rPr lang="en-IE" dirty="0" smtClean="0"/>
              <a:t>061 620086</a:t>
            </a:r>
          </a:p>
          <a:p>
            <a:endParaRPr lang="en-IE" dirty="0" smtClean="0"/>
          </a:p>
          <a:p>
            <a:r>
              <a:rPr lang="en-IE" dirty="0" smtClean="0"/>
              <a:t>killaloeguidance@clarevec.ie</a:t>
            </a:r>
            <a:endParaRPr lang="en-IE" dirty="0"/>
          </a:p>
        </p:txBody>
      </p:sp>
    </p:spTree>
    <p:extLst>
      <p:ext uri="{BB962C8B-B14F-4D97-AF65-F5344CB8AC3E}">
        <p14:creationId xmlns:p14="http://schemas.microsoft.com/office/powerpoint/2010/main" val="3797442908"/>
      </p:ext>
    </p:extLst>
  </p:cSld>
  <p:clrMapOvr>
    <a:masterClrMapping/>
  </p:clrMapOvr>
  <p:transition spd="slow"/>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IE"/>
          </a:p>
        </p:txBody>
      </p:sp>
      <p:sp>
        <p:nvSpPr>
          <p:cNvPr id="2" name="Title 1"/>
          <p:cNvSpPr>
            <a:spLocks noGrp="1"/>
          </p:cNvSpPr>
          <p:nvPr>
            <p:ph type="ctrTitle"/>
          </p:nvPr>
        </p:nvSpPr>
        <p:spPr/>
        <p:txBody>
          <a:bodyPr/>
          <a:lstStyle/>
          <a:p>
            <a:endParaRPr lang="en-IE" dirty="0"/>
          </a:p>
        </p:txBody>
      </p:sp>
      <p:pic>
        <p:nvPicPr>
          <p:cNvPr id="4" name="Picture 4"/>
          <p:cNvPicPr>
            <a:picLocks noGrp="1" noChangeAspect="1" noChangeArrowheads="1"/>
          </p:cNvPicPr>
          <p:nvPr>
            <p:ph idx="4294967295"/>
          </p:nvPr>
        </p:nvPicPr>
        <p:blipFill>
          <a:blip r:embed="rId2" cstate="print">
            <a:extLst>
              <a:ext uri="{28A0092B-C50C-407E-A947-70E740481C1C}">
                <a14:useLocalDpi xmlns:a14="http://schemas.microsoft.com/office/drawing/2010/main" val="0"/>
              </a:ext>
            </a:extLst>
          </a:blip>
          <a:srcRect/>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152400" y="138119"/>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6792606"/>
      </p:ext>
    </p:extLst>
  </p:cSld>
  <p:clrMapOvr>
    <a:masterClrMapping/>
  </p:clrMapOvr>
  <p:transition spd="slow"/>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Decision Time	</a:t>
            </a:r>
            <a:endParaRPr lang="en-IE" dirty="0"/>
          </a:p>
        </p:txBody>
      </p:sp>
      <p:sp>
        <p:nvSpPr>
          <p:cNvPr id="3" name="Content Placeholder 2"/>
          <p:cNvSpPr>
            <a:spLocks noGrp="1"/>
          </p:cNvSpPr>
          <p:nvPr>
            <p:ph sz="quarter" idx="1"/>
          </p:nvPr>
        </p:nvSpPr>
        <p:spPr/>
        <p:txBody>
          <a:bodyPr>
            <a:normAutofit/>
          </a:bodyPr>
          <a:lstStyle/>
          <a:p>
            <a:r>
              <a:rPr lang="en-IE" sz="6000" dirty="0" smtClean="0"/>
              <a:t>Return ONE form by Friday 20</a:t>
            </a:r>
            <a:r>
              <a:rPr lang="en-IE" sz="6000" baseline="30000" dirty="0" smtClean="0"/>
              <a:t>th</a:t>
            </a:r>
            <a:r>
              <a:rPr lang="en-IE" sz="6000" dirty="0" smtClean="0"/>
              <a:t> directly to Ms. Walsh</a:t>
            </a:r>
            <a:endParaRPr lang="en-IE" sz="6000"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Choices</a:t>
            </a:r>
            <a:endParaRPr lang="en-IE" dirty="0"/>
          </a:p>
        </p:txBody>
      </p:sp>
      <p:pic>
        <p:nvPicPr>
          <p:cNvPr id="4" name="Content Placeholder 3" descr="nelson change quote.jpg"/>
          <p:cNvPicPr>
            <a:picLocks noGrp="1" noChangeAspect="1"/>
          </p:cNvPicPr>
          <p:nvPr>
            <p:ph sz="quarter" idx="1"/>
          </p:nvPr>
        </p:nvPicPr>
        <p:blipFill>
          <a:blip r:embed="rId2" cstate="print"/>
          <a:stretch>
            <a:fillRect/>
          </a:stretch>
        </p:blipFill>
        <p:spPr>
          <a:xfrm>
            <a:off x="2843808" y="1772816"/>
            <a:ext cx="3888432" cy="3130971"/>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Questions</a:t>
            </a:r>
            <a:endParaRPr lang="en-IE" dirty="0"/>
          </a:p>
        </p:txBody>
      </p:sp>
      <p:sp>
        <p:nvSpPr>
          <p:cNvPr id="3" name="Content Placeholder 2"/>
          <p:cNvSpPr>
            <a:spLocks noGrp="1"/>
          </p:cNvSpPr>
          <p:nvPr>
            <p:ph sz="quarter" idx="1"/>
          </p:nvPr>
        </p:nvSpPr>
        <p:spPr/>
        <p:txBody>
          <a:bodyPr/>
          <a:lstStyle/>
          <a:p>
            <a:endParaRPr lang="en-IE" dirty="0"/>
          </a:p>
        </p:txBody>
      </p:sp>
      <p:pic>
        <p:nvPicPr>
          <p:cNvPr id="1026" name="Picture 2" descr="C:\Users\fdaly\AppData\Local\Microsoft\Windows\Temporary Internet Files\Content.IE5\EG7JRZLQ\MC900441902[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1587" y="2530475"/>
            <a:ext cx="1520825" cy="179705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fdaly\AppData\Local\Microsoft\Windows\Temporary Internet Files\Content.IE5\EG7JRZLQ\MC900441902[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1587" y="2530475"/>
            <a:ext cx="1520825" cy="1797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8821008"/>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7664" y="332656"/>
            <a:ext cx="6400800" cy="685800"/>
          </a:xfrm>
        </p:spPr>
        <p:txBody>
          <a:bodyPr>
            <a:normAutofit/>
          </a:bodyPr>
          <a:lstStyle/>
          <a:p>
            <a:r>
              <a:rPr lang="en-IE" dirty="0" smtClean="0"/>
              <a:t>Leaving Cert established </a:t>
            </a:r>
            <a:endParaRPr lang="en-IE" dirty="0"/>
          </a:p>
        </p:txBody>
      </p:sp>
      <p:sp>
        <p:nvSpPr>
          <p:cNvPr id="4" name="Content Placeholder 3"/>
          <p:cNvSpPr>
            <a:spLocks noGrp="1"/>
          </p:cNvSpPr>
          <p:nvPr>
            <p:ph sz="half" idx="1"/>
          </p:nvPr>
        </p:nvSpPr>
        <p:spPr/>
        <p:txBody>
          <a:bodyPr>
            <a:normAutofit/>
          </a:bodyPr>
          <a:lstStyle/>
          <a:p>
            <a:r>
              <a:rPr lang="en-IE" sz="2400" b="1" u="sng" dirty="0" smtClean="0"/>
              <a:t>Core Subjects</a:t>
            </a:r>
          </a:p>
          <a:p>
            <a:r>
              <a:rPr lang="en-IE" dirty="0"/>
              <a:t>Examined at </a:t>
            </a:r>
            <a:r>
              <a:rPr lang="en-IE" dirty="0" smtClean="0"/>
              <a:t>LC (3)</a:t>
            </a:r>
            <a:endParaRPr lang="en-IE" dirty="0"/>
          </a:p>
          <a:p>
            <a:pPr lvl="1"/>
            <a:r>
              <a:rPr lang="en-IE" dirty="0"/>
              <a:t>Irish</a:t>
            </a:r>
          </a:p>
          <a:p>
            <a:pPr lvl="1"/>
            <a:r>
              <a:rPr lang="en-IE" dirty="0"/>
              <a:t>English </a:t>
            </a:r>
          </a:p>
          <a:p>
            <a:pPr lvl="1"/>
            <a:r>
              <a:rPr lang="en-IE" dirty="0" smtClean="0"/>
              <a:t>Mathematics</a:t>
            </a:r>
          </a:p>
          <a:p>
            <a:r>
              <a:rPr lang="en-IE" dirty="0" smtClean="0"/>
              <a:t>Non Exam</a:t>
            </a:r>
          </a:p>
          <a:p>
            <a:pPr lvl="1"/>
            <a:r>
              <a:rPr lang="en-IE" dirty="0" smtClean="0"/>
              <a:t>PE</a:t>
            </a:r>
          </a:p>
          <a:p>
            <a:pPr lvl="1"/>
            <a:r>
              <a:rPr lang="en-IE" dirty="0" smtClean="0"/>
              <a:t>RE including RSE</a:t>
            </a:r>
          </a:p>
          <a:p>
            <a:pPr lvl="1"/>
            <a:r>
              <a:rPr lang="en-IE" dirty="0" smtClean="0"/>
              <a:t>Careers</a:t>
            </a:r>
          </a:p>
          <a:p>
            <a:pPr lvl="1"/>
            <a:endParaRPr lang="en-IE" dirty="0"/>
          </a:p>
        </p:txBody>
      </p:sp>
      <p:sp>
        <p:nvSpPr>
          <p:cNvPr id="5" name="Content Placeholder 4"/>
          <p:cNvSpPr>
            <a:spLocks noGrp="1"/>
          </p:cNvSpPr>
          <p:nvPr>
            <p:ph sz="half" idx="2"/>
          </p:nvPr>
        </p:nvSpPr>
        <p:spPr/>
        <p:txBody>
          <a:bodyPr>
            <a:normAutofit/>
          </a:bodyPr>
          <a:lstStyle/>
          <a:p>
            <a:r>
              <a:rPr lang="en-IE" sz="2400" b="1" u="sng" dirty="0" smtClean="0"/>
              <a:t>Option Subjects </a:t>
            </a:r>
            <a:r>
              <a:rPr lang="en-IE" sz="2400" dirty="0" smtClean="0"/>
              <a:t>(4)</a:t>
            </a:r>
          </a:p>
          <a:p>
            <a:pPr lvl="1"/>
            <a:r>
              <a:rPr lang="en-IE" dirty="0" smtClean="0"/>
              <a:t>Choose from 17 Subjects </a:t>
            </a:r>
          </a:p>
          <a:p>
            <a:pPr lvl="1"/>
            <a:r>
              <a:rPr lang="en-IE" dirty="0" smtClean="0"/>
              <a:t>Option form in your pack</a:t>
            </a:r>
          </a:p>
          <a:p>
            <a:pPr lvl="1"/>
            <a:r>
              <a:rPr lang="en-IE" dirty="0" smtClean="0"/>
              <a:t>Total of 7 subjects examined at Leaving Certificate plus LCVP if eligible</a:t>
            </a:r>
          </a:p>
          <a:p>
            <a:pPr lvl="1"/>
            <a:endParaRPr lang="en-IE" dirty="0"/>
          </a:p>
        </p:txBody>
      </p:sp>
    </p:spTree>
    <p:extLst>
      <p:ext uri="{BB962C8B-B14F-4D97-AF65-F5344CB8AC3E}">
        <p14:creationId xmlns:p14="http://schemas.microsoft.com/office/powerpoint/2010/main" val="2657748647"/>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E" dirty="0" smtClean="0"/>
              <a:t>Junior Cycle</a:t>
            </a:r>
            <a:r>
              <a:rPr lang="en-IE" dirty="0" smtClean="0">
                <a:sym typeface="Wingdings" pitchFamily="2" charset="2"/>
              </a:rPr>
              <a:t> Senior Cycle</a:t>
            </a:r>
            <a:endParaRPr lang="en-IE" dirty="0"/>
          </a:p>
        </p:txBody>
      </p:sp>
      <p:sp>
        <p:nvSpPr>
          <p:cNvPr id="3" name="Content Placeholder 2"/>
          <p:cNvSpPr>
            <a:spLocks noGrp="1"/>
          </p:cNvSpPr>
          <p:nvPr>
            <p:ph sz="quarter" idx="1"/>
          </p:nvPr>
        </p:nvSpPr>
        <p:spPr/>
        <p:txBody>
          <a:bodyPr>
            <a:normAutofit fontScale="40000" lnSpcReduction="20000"/>
          </a:bodyPr>
          <a:lstStyle/>
          <a:p>
            <a:r>
              <a:rPr lang="en-IE" sz="4200" dirty="0" smtClean="0"/>
              <a:t>Business</a:t>
            </a:r>
            <a:r>
              <a:rPr lang="en-IE" sz="4200" dirty="0" smtClean="0">
                <a:sym typeface="Wingdings" pitchFamily="2" charset="2"/>
              </a:rPr>
              <a:t> </a:t>
            </a:r>
          </a:p>
          <a:p>
            <a:pPr lvl="1"/>
            <a:r>
              <a:rPr lang="en-IE" sz="4200" dirty="0" smtClean="0">
                <a:sym typeface="Wingdings" pitchFamily="2" charset="2"/>
              </a:rPr>
              <a:t>Accounting</a:t>
            </a:r>
          </a:p>
          <a:p>
            <a:pPr lvl="1"/>
            <a:r>
              <a:rPr lang="en-IE" sz="4200" dirty="0" smtClean="0">
                <a:sym typeface="Wingdings" pitchFamily="2" charset="2"/>
              </a:rPr>
              <a:t>Economics</a:t>
            </a:r>
          </a:p>
          <a:p>
            <a:pPr lvl="1"/>
            <a:r>
              <a:rPr lang="en-IE" sz="4200" dirty="0" smtClean="0">
                <a:sym typeface="Wingdings" pitchFamily="2" charset="2"/>
              </a:rPr>
              <a:t>Business</a:t>
            </a:r>
            <a:endParaRPr lang="en-IE" sz="4200" dirty="0" smtClean="0"/>
          </a:p>
          <a:p>
            <a:r>
              <a:rPr lang="en-IE" sz="4200" dirty="0" smtClean="0"/>
              <a:t>Science</a:t>
            </a:r>
            <a:r>
              <a:rPr lang="en-IE" sz="4200" dirty="0" smtClean="0">
                <a:sym typeface="Wingdings" pitchFamily="2" charset="2"/>
              </a:rPr>
              <a:t> </a:t>
            </a:r>
          </a:p>
          <a:p>
            <a:pPr lvl="1"/>
            <a:r>
              <a:rPr lang="en-IE" sz="4200" dirty="0" smtClean="0">
                <a:sym typeface="Wingdings" pitchFamily="2" charset="2"/>
              </a:rPr>
              <a:t>Biology</a:t>
            </a:r>
          </a:p>
          <a:p>
            <a:pPr lvl="1"/>
            <a:r>
              <a:rPr lang="en-IE" sz="4200" dirty="0" smtClean="0">
                <a:sym typeface="Wingdings" pitchFamily="2" charset="2"/>
              </a:rPr>
              <a:t>Chemistry</a:t>
            </a:r>
          </a:p>
          <a:p>
            <a:pPr lvl="1"/>
            <a:r>
              <a:rPr lang="en-IE" sz="4200" dirty="0" smtClean="0">
                <a:sym typeface="Wingdings" pitchFamily="2" charset="2"/>
              </a:rPr>
              <a:t>Physics</a:t>
            </a:r>
          </a:p>
          <a:p>
            <a:pPr lvl="1"/>
            <a:r>
              <a:rPr lang="en-IE" sz="4200" dirty="0" smtClean="0">
                <a:sym typeface="Wingdings" pitchFamily="2" charset="2"/>
              </a:rPr>
              <a:t>Agricultural Science</a:t>
            </a:r>
          </a:p>
          <a:p>
            <a:pPr>
              <a:buNone/>
            </a:pPr>
            <a:endParaRPr lang="en-IE" sz="4200" dirty="0" smtClean="0"/>
          </a:p>
          <a:p>
            <a:r>
              <a:rPr lang="en-IE" sz="4200" dirty="0" smtClean="0"/>
              <a:t>Materials  Technology Wood = Woodwork</a:t>
            </a:r>
            <a:r>
              <a:rPr lang="en-IE" sz="4200" dirty="0" smtClean="0">
                <a:sym typeface="Wingdings" pitchFamily="2" charset="2"/>
              </a:rPr>
              <a:t></a:t>
            </a:r>
          </a:p>
          <a:p>
            <a:pPr lvl="1"/>
            <a:r>
              <a:rPr lang="en-IE" sz="4200" dirty="0" smtClean="0"/>
              <a:t>Construction Studies</a:t>
            </a:r>
          </a:p>
          <a:p>
            <a:r>
              <a:rPr lang="en-IE" sz="4200" dirty="0" smtClean="0"/>
              <a:t>Technical Graphics (TG)</a:t>
            </a:r>
          </a:p>
          <a:p>
            <a:pPr lvl="1"/>
            <a:r>
              <a:rPr lang="en-IE" sz="4200" dirty="0" smtClean="0"/>
              <a:t>Design &amp; Communication Graphics </a:t>
            </a:r>
          </a:p>
          <a:p>
            <a:pPr>
              <a:buNone/>
            </a:pPr>
            <a:endParaRPr lang="en-IE" sz="4200" dirty="0" smtClean="0"/>
          </a:p>
          <a:p>
            <a:r>
              <a:rPr lang="en-IE" sz="4200" dirty="0" smtClean="0"/>
              <a:t>Metalwork</a:t>
            </a:r>
            <a:r>
              <a:rPr lang="en-IE" sz="4200" dirty="0" smtClean="0">
                <a:sym typeface="Wingdings" pitchFamily="2" charset="2"/>
              </a:rPr>
              <a:t></a:t>
            </a:r>
          </a:p>
          <a:p>
            <a:pPr lvl="1"/>
            <a:r>
              <a:rPr lang="en-IE" sz="4200" dirty="0" smtClean="0"/>
              <a:t>Engineering</a:t>
            </a:r>
          </a:p>
          <a:p>
            <a:endParaRPr lang="en-IE"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fdaly\AppData\Local\Microsoft\Windows\Temporary Internet Files\Content.IE5\EG7JRZLQ\MP90042259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16632"/>
            <a:ext cx="9144000" cy="635917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732240" y="330040"/>
            <a:ext cx="2339752" cy="584775"/>
          </a:xfrm>
          <a:prstGeom prst="rect">
            <a:avLst/>
          </a:prstGeom>
          <a:noFill/>
        </p:spPr>
        <p:txBody>
          <a:bodyPr wrap="square" rtlCol="0">
            <a:spAutoFit/>
          </a:bodyPr>
          <a:lstStyle/>
          <a:p>
            <a:r>
              <a:rPr lang="en-IE" sz="3200" b="1" dirty="0" smtClean="0"/>
              <a:t>Next Steps!</a:t>
            </a:r>
            <a:endParaRPr lang="en-IE" sz="3200" b="1" dirty="0"/>
          </a:p>
        </p:txBody>
      </p:sp>
    </p:spTree>
    <p:extLst>
      <p:ext uri="{BB962C8B-B14F-4D97-AF65-F5344CB8AC3E}">
        <p14:creationId xmlns:p14="http://schemas.microsoft.com/office/powerpoint/2010/main" val="3900470913"/>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IE" sz="4000" b="1" dirty="0" smtClean="0"/>
              <a:t>Option Subjects</a:t>
            </a:r>
            <a:endParaRPr lang="en-IE" sz="4000" b="1" dirty="0"/>
          </a:p>
        </p:txBody>
      </p:sp>
      <p:sp>
        <p:nvSpPr>
          <p:cNvPr id="6" name="Content Placeholder 5"/>
          <p:cNvSpPr>
            <a:spLocks noGrp="1"/>
          </p:cNvSpPr>
          <p:nvPr>
            <p:ph sz="quarter" idx="1"/>
          </p:nvPr>
        </p:nvSpPr>
        <p:spPr/>
        <p:txBody>
          <a:bodyPr/>
          <a:lstStyle/>
          <a:p>
            <a:r>
              <a:rPr lang="en-IE" sz="4000" b="1" dirty="0" smtClean="0"/>
              <a:t>Think ahead to the next step</a:t>
            </a:r>
          </a:p>
          <a:p>
            <a:r>
              <a:rPr lang="en-IE" sz="4000" b="1" dirty="0" smtClean="0"/>
              <a:t>Keep options open for 3</a:t>
            </a:r>
            <a:r>
              <a:rPr lang="en-IE" sz="4000" b="1" baseline="30000" dirty="0" smtClean="0"/>
              <a:t>rd</a:t>
            </a:r>
            <a:r>
              <a:rPr lang="en-IE" sz="4000" b="1" dirty="0" smtClean="0"/>
              <a:t> level</a:t>
            </a:r>
          </a:p>
          <a:p>
            <a:pPr marL="0" indent="0">
              <a:buNone/>
            </a:pPr>
            <a:endParaRPr lang="en-IE" sz="4000" b="1" dirty="0" smtClean="0"/>
          </a:p>
          <a:p>
            <a:r>
              <a:rPr lang="en-IE" sz="4000" b="1" dirty="0" smtClean="0"/>
              <a:t> College entry : </a:t>
            </a:r>
          </a:p>
          <a:p>
            <a:pPr marL="0" indent="0">
              <a:buNone/>
            </a:pPr>
            <a:r>
              <a:rPr lang="en-IE" sz="4000" dirty="0"/>
              <a:t>	</a:t>
            </a:r>
            <a:r>
              <a:rPr lang="en-IE" sz="4000" dirty="0" smtClean="0"/>
              <a:t>Points + Entry Requirements</a:t>
            </a:r>
            <a:endParaRPr lang="en-IE" sz="4000" dirty="0"/>
          </a:p>
        </p:txBody>
      </p:sp>
    </p:spTree>
    <p:extLst>
      <p:ext uri="{BB962C8B-B14F-4D97-AF65-F5344CB8AC3E}">
        <p14:creationId xmlns:p14="http://schemas.microsoft.com/office/powerpoint/2010/main" val="1180532506"/>
      </p:ext>
    </p:extLst>
  </p:cSld>
  <p:clrMapOvr>
    <a:masterClrMapping/>
  </p:clrMapOvr>
  <p:transition spd="slow"/>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3.8|5.2|27.4|15.|12.4|11.|21.4"/>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1980</TotalTime>
  <Words>1456</Words>
  <Application>Microsoft Office PowerPoint</Application>
  <PresentationFormat>On-screen Show (4:3)</PresentationFormat>
  <Paragraphs>299</Paragraphs>
  <Slides>50</Slides>
  <Notes>6</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Civic</vt:lpstr>
      <vt:lpstr>INFORMATION EVENING   Tuesday 10th  MARCH 2015</vt:lpstr>
      <vt:lpstr>OPTIONS </vt:lpstr>
      <vt:lpstr>Outline </vt:lpstr>
      <vt:lpstr>What we’re doing….</vt:lpstr>
      <vt:lpstr>Choices</vt:lpstr>
      <vt:lpstr>Leaving Cert established </vt:lpstr>
      <vt:lpstr>Junior Cycle Senior Cycle</vt:lpstr>
      <vt:lpstr>PowerPoint Presentation</vt:lpstr>
      <vt:lpstr>Option Subjects</vt:lpstr>
      <vt:lpstr>Points System</vt:lpstr>
      <vt:lpstr>Points</vt:lpstr>
      <vt:lpstr>LCVP </vt:lpstr>
      <vt:lpstr>LCVP Subject Groupings</vt:lpstr>
      <vt:lpstr>LCVP Subject Groupings</vt:lpstr>
      <vt:lpstr>Option Subjects</vt:lpstr>
      <vt:lpstr>PowerPoint Presentation</vt:lpstr>
      <vt:lpstr>Ladder Approach</vt:lpstr>
      <vt:lpstr>Minimum Entry Requirements</vt:lpstr>
      <vt:lpstr>General Entry Requirements</vt:lpstr>
      <vt:lpstr>Choosing Leaving Certificate Subjects</vt:lpstr>
      <vt:lpstr>PowerPoint Presentation</vt:lpstr>
      <vt:lpstr>Specific Subject Requirements</vt:lpstr>
      <vt:lpstr>Specific Subject Requirements</vt:lpstr>
      <vt:lpstr>Languages </vt:lpstr>
      <vt:lpstr>Languages </vt:lpstr>
      <vt:lpstr>Are there any subjects that are easier than others?</vt:lpstr>
      <vt:lpstr>Are there any subjects that are easier than others?</vt:lpstr>
      <vt:lpstr>PowerPoint Presentation</vt:lpstr>
      <vt:lpstr> Career Decisions? </vt:lpstr>
      <vt:lpstr>Choosing a Career</vt:lpstr>
      <vt:lpstr>Not sure? Safe option</vt:lpstr>
      <vt:lpstr>Resources</vt:lpstr>
      <vt:lpstr>www.careersportal.ie </vt:lpstr>
      <vt:lpstr>Language Entry Requirements  for Third Level</vt:lpstr>
      <vt:lpstr>Language Entry Requirements  for Third Level</vt:lpstr>
      <vt:lpstr>Subject Requirements</vt:lpstr>
      <vt:lpstr>PowerPoint Presentation</vt:lpstr>
      <vt:lpstr>www.curriculumonline.ie</vt:lpstr>
      <vt:lpstr>Research…</vt:lpstr>
      <vt:lpstr>What next?</vt:lpstr>
      <vt:lpstr>Final words….</vt:lpstr>
      <vt:lpstr>What next? </vt:lpstr>
      <vt:lpstr>The Form</vt:lpstr>
      <vt:lpstr>The form</vt:lpstr>
      <vt:lpstr>What not to do!</vt:lpstr>
      <vt:lpstr>What I hope you will all do!</vt:lpstr>
      <vt:lpstr>PowerPoint Presentation</vt:lpstr>
      <vt:lpstr>PowerPoint Presentation</vt:lpstr>
      <vt:lpstr>Decision Time </vt:lpstr>
      <vt:lpstr>Questions</vt:lpstr>
    </vt:vector>
  </TitlesOfParts>
  <Company>Clare Vec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Marion O'Donovan</dc:creator>
  <cp:lastModifiedBy>Killaloe Teachers</cp:lastModifiedBy>
  <cp:revision>113</cp:revision>
  <cp:lastPrinted>2013-03-05T14:33:40Z</cp:lastPrinted>
  <dcterms:created xsi:type="dcterms:W3CDTF">2013-03-01T11:20:50Z</dcterms:created>
  <dcterms:modified xsi:type="dcterms:W3CDTF">2015-03-10T10:55:09Z</dcterms:modified>
</cp:coreProperties>
</file>